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4" r:id="rId3"/>
    <p:sldMasterId id="214748369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Slab"/>
      <p:regular r:id="rId18"/>
      <p:bold r:id="rId19"/>
    </p:embeddedFont>
    <p:embeddedFont>
      <p:font typeface="Squada One"/>
      <p:regular r:id="rId20"/>
    </p:embeddedFont>
    <p:embeddedFont>
      <p:font typeface="Roboto Mono"/>
      <p:regular r:id="rId21"/>
      <p:bold r:id="rId22"/>
      <p:italic r:id="rId23"/>
      <p:boldItalic r:id="rId24"/>
    </p:embeddedFont>
    <p:embeddedFont>
      <p:font typeface="Roboto Slab Regular"/>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SquadaOne-regular.fntdata"/><Relationship Id="rId22" Type="http://schemas.openxmlformats.org/officeDocument/2006/relationships/font" Target="fonts/RobotoMono-bold.fntdata"/><Relationship Id="rId21" Type="http://schemas.openxmlformats.org/officeDocument/2006/relationships/font" Target="fonts/RobotoMono-regular.fntdata"/><Relationship Id="rId24" Type="http://schemas.openxmlformats.org/officeDocument/2006/relationships/font" Target="fonts/RobotoMono-boldItalic.fntdata"/><Relationship Id="rId23" Type="http://schemas.openxmlformats.org/officeDocument/2006/relationships/font" Target="fonts/RobotoMon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RobotoSlabRegular-bold.fntdata"/><Relationship Id="rId25" Type="http://schemas.openxmlformats.org/officeDocument/2006/relationships/font" Target="fonts/RobotoSlabRegular-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Slab-bold.fntdata"/><Relationship Id="rId18" Type="http://schemas.openxmlformats.org/officeDocument/2006/relationships/font" Target="fonts/RobotoSlab-regular.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a4d695e744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a4d695e744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a4d695e744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a4d695e744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a0bb59a3ae_0_8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a0bb59a3ae_0_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4dfce81f19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4dfce81f19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4dfce81f19_0_1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4dfce81f19_0_1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a4d695e744_1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a4d695e744_1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a4d695e7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a4d695e7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a4d695e74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a4d695e74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a4d695e74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a4d695e74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a4d695e74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a4d695e744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a4d695e744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a4d695e744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8" name="Shape 8"/>
        <p:cNvGrpSpPr/>
        <p:nvPr/>
      </p:nvGrpSpPr>
      <p:grpSpPr>
        <a:xfrm>
          <a:off x="0" y="0"/>
          <a:ext cx="0" cy="0"/>
          <a:chOff x="0" y="0"/>
          <a:chExt cx="0" cy="0"/>
        </a:xfrm>
      </p:grpSpPr>
      <p:sp>
        <p:nvSpPr>
          <p:cNvPr id="9" name="Google Shape;9;p2"/>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chemeClr val="accent2"/>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chemeClr val="accent2"/>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18" name="Google Shape;18;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 name="Google Shape;20;p2"/>
          <p:cNvGrpSpPr/>
          <p:nvPr/>
        </p:nvGrpSpPr>
        <p:grpSpPr>
          <a:xfrm>
            <a:off x="3997828" y="2247423"/>
            <a:ext cx="5146850" cy="899100"/>
            <a:chOff x="3297875" y="1761075"/>
            <a:chExt cx="5846700" cy="899100"/>
          </a:xfrm>
        </p:grpSpPr>
        <p:cxnSp>
          <p:nvCxnSpPr>
            <p:cNvPr id="21" name="Google Shape;21;p2"/>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2" name="Google Shape;22;p2"/>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106" name="Shape 106"/>
        <p:cNvGrpSpPr/>
        <p:nvPr/>
      </p:nvGrpSpPr>
      <p:grpSpPr>
        <a:xfrm>
          <a:off x="0" y="0"/>
          <a:ext cx="0" cy="0"/>
          <a:chOff x="0" y="0"/>
          <a:chExt cx="0" cy="0"/>
        </a:xfrm>
      </p:grpSpPr>
      <p:sp>
        <p:nvSpPr>
          <p:cNvPr id="107" name="Google Shape;107;p11"/>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10" name="Google Shape;110;p11"/>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111" name="Google Shape;111;p11"/>
          <p:cNvGrpSpPr/>
          <p:nvPr/>
        </p:nvGrpSpPr>
        <p:grpSpPr>
          <a:xfrm>
            <a:off x="5892456" y="-140013"/>
            <a:ext cx="1646100" cy="3802200"/>
            <a:chOff x="5892456" y="-140013"/>
            <a:chExt cx="1646100" cy="3802200"/>
          </a:xfrm>
        </p:grpSpPr>
        <p:cxnSp>
          <p:nvCxnSpPr>
            <p:cNvPr id="112" name="Google Shape;112;p11"/>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13" name="Google Shape;113;p11"/>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14" name="Google Shape;114;p11"/>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115" name="Shape 115"/>
        <p:cNvGrpSpPr/>
        <p:nvPr/>
      </p:nvGrpSpPr>
      <p:grpSpPr>
        <a:xfrm>
          <a:off x="0" y="0"/>
          <a:ext cx="0" cy="0"/>
          <a:chOff x="0" y="0"/>
          <a:chExt cx="0" cy="0"/>
        </a:xfrm>
      </p:grpSpPr>
      <p:sp>
        <p:nvSpPr>
          <p:cNvPr id="116" name="Google Shape;116;p12"/>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2"/>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2"/>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19" name="Google Shape;119;p12"/>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120" name="Google Shape;120;p12"/>
          <p:cNvGrpSpPr/>
          <p:nvPr/>
        </p:nvGrpSpPr>
        <p:grpSpPr>
          <a:xfrm>
            <a:off x="1602929" y="-140013"/>
            <a:ext cx="1646100" cy="3802200"/>
            <a:chOff x="1602929" y="-140013"/>
            <a:chExt cx="1646100" cy="3802200"/>
          </a:xfrm>
        </p:grpSpPr>
        <p:cxnSp>
          <p:nvCxnSpPr>
            <p:cNvPr id="121" name="Google Shape;121;p12"/>
            <p:cNvCxnSpPr>
              <a:stCxn id="11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122" name="Google Shape;122;p12"/>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123" name="Google Shape;123;p12"/>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124" name="Shape 124"/>
        <p:cNvGrpSpPr/>
        <p:nvPr/>
      </p:nvGrpSpPr>
      <p:grpSpPr>
        <a:xfrm>
          <a:off x="0" y="0"/>
          <a:ext cx="0" cy="0"/>
          <a:chOff x="0" y="0"/>
          <a:chExt cx="0" cy="0"/>
        </a:xfrm>
      </p:grpSpPr>
      <p:sp>
        <p:nvSpPr>
          <p:cNvPr id="125" name="Google Shape;125;p13"/>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26" name="Google Shape;126;p13"/>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27" name="Google Shape;127;p1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0" name="Google Shape;130;p13"/>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31" name="Google Shape;131;p13"/>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32" name="Google Shape;132;p13"/>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133" name="Shape 133"/>
        <p:cNvGrpSpPr/>
        <p:nvPr/>
      </p:nvGrpSpPr>
      <p:grpSpPr>
        <a:xfrm>
          <a:off x="0" y="0"/>
          <a:ext cx="0" cy="0"/>
          <a:chOff x="0" y="0"/>
          <a:chExt cx="0" cy="0"/>
        </a:xfrm>
      </p:grpSpPr>
      <p:sp>
        <p:nvSpPr>
          <p:cNvPr id="134" name="Google Shape;134;p14"/>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35" name="Google Shape;135;p14"/>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36" name="Google Shape;136;p14"/>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9" name="Google Shape;139;p14"/>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140" name="Google Shape;140;p14"/>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141" name="Google Shape;141;p14"/>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142" name="Shape 142"/>
        <p:cNvGrpSpPr/>
        <p:nvPr/>
      </p:nvGrpSpPr>
      <p:grpSpPr>
        <a:xfrm>
          <a:off x="0" y="0"/>
          <a:ext cx="0" cy="0"/>
          <a:chOff x="0" y="0"/>
          <a:chExt cx="0" cy="0"/>
        </a:xfrm>
      </p:grpSpPr>
      <p:sp>
        <p:nvSpPr>
          <p:cNvPr id="143" name="Google Shape;143;p1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47" name="Google Shape;147;p15"/>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148" name="Shape 148"/>
        <p:cNvGrpSpPr/>
        <p:nvPr/>
      </p:nvGrpSpPr>
      <p:grpSpPr>
        <a:xfrm>
          <a:off x="0" y="0"/>
          <a:ext cx="0" cy="0"/>
          <a:chOff x="0" y="0"/>
          <a:chExt cx="0" cy="0"/>
        </a:xfrm>
      </p:grpSpPr>
      <p:sp>
        <p:nvSpPr>
          <p:cNvPr id="149" name="Google Shape;149;p1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153" name="Shape 153"/>
        <p:cNvGrpSpPr/>
        <p:nvPr/>
      </p:nvGrpSpPr>
      <p:grpSpPr>
        <a:xfrm>
          <a:off x="0" y="0"/>
          <a:ext cx="0" cy="0"/>
          <a:chOff x="0" y="0"/>
          <a:chExt cx="0" cy="0"/>
        </a:xfrm>
      </p:grpSpPr>
      <p:sp>
        <p:nvSpPr>
          <p:cNvPr id="154" name="Google Shape;154;p17"/>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5" name="Google Shape;155;p17"/>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159" name="Shape 159"/>
        <p:cNvGrpSpPr/>
        <p:nvPr/>
      </p:nvGrpSpPr>
      <p:grpSpPr>
        <a:xfrm>
          <a:off x="0" y="0"/>
          <a:ext cx="0" cy="0"/>
          <a:chOff x="0" y="0"/>
          <a:chExt cx="0" cy="0"/>
        </a:xfrm>
      </p:grpSpPr>
      <p:sp>
        <p:nvSpPr>
          <p:cNvPr id="160" name="Google Shape;160;p18"/>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3" name="Google Shape;163;p18"/>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164" name="Shape 164"/>
        <p:cNvGrpSpPr/>
        <p:nvPr/>
      </p:nvGrpSpPr>
      <p:grpSpPr>
        <a:xfrm>
          <a:off x="0" y="0"/>
          <a:ext cx="0" cy="0"/>
          <a:chOff x="0" y="0"/>
          <a:chExt cx="0" cy="0"/>
        </a:xfrm>
      </p:grpSpPr>
      <p:sp>
        <p:nvSpPr>
          <p:cNvPr id="165" name="Google Shape;165;p19"/>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68" name="Google Shape;168;p19"/>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69" name="Google Shape;169;p19"/>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0" name="Google Shape;170;p19"/>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171" name="Google Shape;171;p19"/>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172" name="Google Shape;172;p19"/>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173" name="Shape 173"/>
        <p:cNvGrpSpPr/>
        <p:nvPr/>
      </p:nvGrpSpPr>
      <p:grpSpPr>
        <a:xfrm>
          <a:off x="0" y="0"/>
          <a:ext cx="0" cy="0"/>
          <a:chOff x="0" y="0"/>
          <a:chExt cx="0" cy="0"/>
        </a:xfrm>
      </p:grpSpPr>
      <p:sp>
        <p:nvSpPr>
          <p:cNvPr id="174" name="Google Shape;174;p20"/>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0"/>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0"/>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0"/>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0"/>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179" name="Google Shape;179;p20"/>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3" name="Shape 23"/>
        <p:cNvGrpSpPr/>
        <p:nvPr/>
      </p:nvGrpSpPr>
      <p:grpSpPr>
        <a:xfrm>
          <a:off x="0" y="0"/>
          <a:ext cx="0" cy="0"/>
          <a:chOff x="0" y="0"/>
          <a:chExt cx="0" cy="0"/>
        </a:xfrm>
      </p:grpSpPr>
      <p:sp>
        <p:nvSpPr>
          <p:cNvPr id="24" name="Google Shape;24;p3"/>
          <p:cNvSpPr/>
          <p:nvPr/>
        </p:nvSpPr>
        <p:spPr>
          <a:xfrm flipH="1" rot="10800000">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4" name="Google Shape;34;p3"/>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35" name="Google Shape;35;p3"/>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Tree>
  </p:cSld>
  <p:clrMapOvr>
    <a:masterClrMapping/>
  </p:clrMapOvr>
  <p:extLst>
    <p:ext uri="{DCECCB84-F9BA-43D5-87BE-67443E8EF086}">
      <p15:sldGuideLst>
        <p15:guide id="1" pos="824">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180" name="Shape 180"/>
        <p:cNvGrpSpPr/>
        <p:nvPr/>
      </p:nvGrpSpPr>
      <p:grpSpPr>
        <a:xfrm>
          <a:off x="0" y="0"/>
          <a:ext cx="0" cy="0"/>
          <a:chOff x="0" y="0"/>
          <a:chExt cx="0" cy="0"/>
        </a:xfrm>
      </p:grpSpPr>
      <p:sp>
        <p:nvSpPr>
          <p:cNvPr id="181" name="Google Shape;181;p21"/>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85" name="Google Shape;185;p21"/>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186" name="Google Shape;186;p21"/>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187" name="Shape 187"/>
        <p:cNvGrpSpPr/>
        <p:nvPr/>
      </p:nvGrpSpPr>
      <p:grpSpPr>
        <a:xfrm>
          <a:off x="0" y="0"/>
          <a:ext cx="0" cy="0"/>
          <a:chOff x="0" y="0"/>
          <a:chExt cx="0" cy="0"/>
        </a:xfrm>
      </p:grpSpPr>
      <p:sp>
        <p:nvSpPr>
          <p:cNvPr id="188" name="Google Shape;188;p22"/>
          <p:cNvSpPr/>
          <p:nvPr/>
        </p:nvSpPr>
        <p:spPr>
          <a:xfrm flipH="1">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txBox="1"/>
          <p:nvPr>
            <p:ph type="ctrTitle"/>
          </p:nvPr>
        </p:nvSpPr>
        <p:spPr>
          <a:xfrm>
            <a:off x="1029374" y="892950"/>
            <a:ext cx="20619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2400">
                <a:solidFill>
                  <a:schemeClr val="lt1"/>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190" name="Google Shape;190;p22"/>
          <p:cNvSpPr txBox="1"/>
          <p:nvPr>
            <p:ph idx="1" type="subTitle"/>
          </p:nvPr>
        </p:nvSpPr>
        <p:spPr>
          <a:xfrm>
            <a:off x="1029375" y="2982500"/>
            <a:ext cx="23997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chemeClr val="lt1"/>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191" name="Shape 191"/>
        <p:cNvGrpSpPr/>
        <p:nvPr/>
      </p:nvGrpSpPr>
      <p:grpSpPr>
        <a:xfrm>
          <a:off x="0" y="0"/>
          <a:ext cx="0" cy="0"/>
          <a:chOff x="0" y="0"/>
          <a:chExt cx="0" cy="0"/>
        </a:xfrm>
      </p:grpSpPr>
      <p:sp>
        <p:nvSpPr>
          <p:cNvPr id="192" name="Google Shape;192;p23"/>
          <p:cNvSpPr/>
          <p:nvPr/>
        </p:nvSpPr>
        <p:spPr>
          <a:xfrm>
            <a:off x="-100" y="275"/>
            <a:ext cx="9144000" cy="5143500"/>
          </a:xfrm>
          <a:prstGeom prst="rect">
            <a:avLst/>
          </a:prstGeom>
          <a:solidFill>
            <a:srgbClr val="9C1B40">
              <a:alpha val="205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193" name="Shape 193"/>
        <p:cNvGrpSpPr/>
        <p:nvPr/>
      </p:nvGrpSpPr>
      <p:grpSpPr>
        <a:xfrm>
          <a:off x="0" y="0"/>
          <a:ext cx="0" cy="0"/>
          <a:chOff x="0" y="0"/>
          <a:chExt cx="0" cy="0"/>
        </a:xfrm>
      </p:grpSpPr>
      <p:sp>
        <p:nvSpPr>
          <p:cNvPr id="194" name="Google Shape;194;p24"/>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TLE OPENING" type="title">
  <p:cSld name="TITLE">
    <p:spTree>
      <p:nvGrpSpPr>
        <p:cNvPr id="199" name="Shape 199"/>
        <p:cNvGrpSpPr/>
        <p:nvPr/>
      </p:nvGrpSpPr>
      <p:grpSpPr>
        <a:xfrm>
          <a:off x="0" y="0"/>
          <a:ext cx="0" cy="0"/>
          <a:chOff x="0" y="0"/>
          <a:chExt cx="0" cy="0"/>
        </a:xfrm>
      </p:grpSpPr>
      <p:sp>
        <p:nvSpPr>
          <p:cNvPr id="200" name="Google Shape;200;p26"/>
          <p:cNvSpPr/>
          <p:nvPr/>
        </p:nvSpPr>
        <p:spPr>
          <a:xfrm>
            <a:off x="525"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6"/>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6"/>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6"/>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6"/>
          <p:cNvSpPr/>
          <p:nvPr/>
        </p:nvSpPr>
        <p:spPr>
          <a:xfrm>
            <a:off x="1259088"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6"/>
          <p:cNvSpPr/>
          <p:nvPr/>
        </p:nvSpPr>
        <p:spPr>
          <a:xfrm rot="10800000">
            <a:off x="1239301"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6"/>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6"/>
          <p:cNvSpPr txBox="1"/>
          <p:nvPr>
            <p:ph type="ctrTitle"/>
          </p:nvPr>
        </p:nvSpPr>
        <p:spPr>
          <a:xfrm flipH="1">
            <a:off x="2048150" y="1536723"/>
            <a:ext cx="6095400" cy="14259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FFFFFF"/>
              </a:buClr>
              <a:buSzPts val="3600"/>
              <a:buFont typeface="Squada One"/>
              <a:buNone/>
              <a:defRPr sz="3600">
                <a:solidFill>
                  <a:srgbClr val="FFFFFF"/>
                </a:solidFill>
                <a:latin typeface="Squada One"/>
                <a:ea typeface="Squada One"/>
                <a:cs typeface="Squada One"/>
                <a:sym typeface="Squada One"/>
              </a:defRPr>
            </a:lvl1pPr>
            <a:lvl2pPr lvl="1"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2pPr>
            <a:lvl3pPr lvl="2"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3pPr>
            <a:lvl4pPr lvl="3"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4pPr>
            <a:lvl5pPr lvl="4"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5pPr>
            <a:lvl6pPr lvl="5"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6pPr>
            <a:lvl7pPr lvl="6"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7pPr>
            <a:lvl8pPr lvl="7"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8pPr>
            <a:lvl9pPr lvl="8" rtl="0">
              <a:spcBef>
                <a:spcPts val="0"/>
              </a:spcBef>
              <a:spcAft>
                <a:spcPts val="0"/>
              </a:spcAft>
              <a:buClr>
                <a:srgbClr val="4E48AB"/>
              </a:buClr>
              <a:buSzPts val="5200"/>
              <a:buFont typeface="Squada One"/>
              <a:buNone/>
              <a:defRPr sz="5200">
                <a:solidFill>
                  <a:srgbClr val="4E48AB"/>
                </a:solidFill>
                <a:latin typeface="Squada One"/>
                <a:ea typeface="Squada One"/>
                <a:cs typeface="Squada One"/>
                <a:sym typeface="Squada One"/>
              </a:defRPr>
            </a:lvl9pPr>
          </a:lstStyle>
          <a:p/>
        </p:txBody>
      </p:sp>
      <p:sp>
        <p:nvSpPr>
          <p:cNvPr id="209" name="Google Shape;209;p26"/>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6"/>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26"/>
          <p:cNvGrpSpPr/>
          <p:nvPr/>
        </p:nvGrpSpPr>
        <p:grpSpPr>
          <a:xfrm>
            <a:off x="3997828" y="2247423"/>
            <a:ext cx="5146850" cy="899100"/>
            <a:chOff x="3297875" y="1761075"/>
            <a:chExt cx="5846700" cy="899100"/>
          </a:xfrm>
        </p:grpSpPr>
        <p:cxnSp>
          <p:nvCxnSpPr>
            <p:cNvPr id="212" name="Google Shape;212;p26"/>
            <p:cNvCxnSpPr/>
            <p:nvPr/>
          </p:nvCxnSpPr>
          <p:spPr>
            <a:xfrm rot="10800000">
              <a:off x="3297875" y="2660175"/>
              <a:ext cx="5846700" cy="0"/>
            </a:xfrm>
            <a:prstGeom prst="straightConnector1">
              <a:avLst/>
            </a:prstGeom>
            <a:noFill/>
            <a:ln cap="flat" cmpd="sng" w="19050">
              <a:solidFill>
                <a:srgbClr val="FFFFFF"/>
              </a:solidFill>
              <a:prstDash val="solid"/>
              <a:round/>
              <a:headEnd len="med" w="med" type="none"/>
              <a:tailEnd len="med" w="med" type="none"/>
            </a:ln>
          </p:spPr>
        </p:cxnSp>
        <p:cxnSp>
          <p:nvCxnSpPr>
            <p:cNvPr id="213" name="Google Shape;213;p26"/>
            <p:cNvCxnSpPr/>
            <p:nvPr/>
          </p:nvCxnSpPr>
          <p:spPr>
            <a:xfrm rot="10800000">
              <a:off x="3307091" y="1761075"/>
              <a:ext cx="0" cy="899100"/>
            </a:xfrm>
            <a:prstGeom prst="straightConnector1">
              <a:avLst/>
            </a:prstGeom>
            <a:noFill/>
            <a:ln cap="flat" cmpd="sng" w="19050">
              <a:solidFill>
                <a:srgbClr val="FFFFFF"/>
              </a:solidFill>
              <a:prstDash val="solid"/>
              <a:round/>
              <a:headEnd len="med" w="med" type="none"/>
              <a:tailEnd len="med" w="med" type="none"/>
            </a:ln>
          </p:spPr>
        </p:cxnSp>
      </p:grpSp>
      <p:sp>
        <p:nvSpPr>
          <p:cNvPr id="214" name="Google Shape;214;p2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LAST TITTLE " type="secHead">
  <p:cSld name="SECTION_HEADER">
    <p:spTree>
      <p:nvGrpSpPr>
        <p:cNvPr id="215" name="Shape 215"/>
        <p:cNvGrpSpPr/>
        <p:nvPr/>
      </p:nvGrpSpPr>
      <p:grpSpPr>
        <a:xfrm>
          <a:off x="0" y="0"/>
          <a:ext cx="0" cy="0"/>
          <a:chOff x="0" y="0"/>
          <a:chExt cx="0" cy="0"/>
        </a:xfrm>
      </p:grpSpPr>
      <p:sp>
        <p:nvSpPr>
          <p:cNvPr id="216" name="Google Shape;216;p27"/>
          <p:cNvSpPr/>
          <p:nvPr/>
        </p:nvSpPr>
        <p:spPr>
          <a:xfrm flipH="1">
            <a:off x="59" y="-1777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7"/>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7"/>
          <p:cNvSpPr/>
          <p:nvPr/>
        </p:nvSpPr>
        <p:spPr>
          <a:xfrm flipH="1" rot="-5400000">
            <a:off x="5044662"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7"/>
          <p:cNvSpPr/>
          <p:nvPr/>
        </p:nvSpPr>
        <p:spPr>
          <a:xfrm flipH="1" rot="5400000">
            <a:off x="-10305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7"/>
          <p:cNvSpPr/>
          <p:nvPr/>
        </p:nvSpPr>
        <p:spPr>
          <a:xfrm flipH="1">
            <a:off x="1259661" y="327527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7"/>
          <p:cNvSpPr/>
          <p:nvPr/>
        </p:nvSpPr>
        <p:spPr>
          <a:xfrm flipH="1" rot="10800000">
            <a:off x="1279448" y="9121"/>
            <a:ext cx="6625835" cy="187022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a:off x="9085623" y="18243"/>
            <a:ext cx="58377" cy="9294"/>
          </a:xfrm>
          <a:custGeom>
            <a:rect b="b" l="l" r="r" t="t"/>
            <a:pathLst>
              <a:path extrusionOk="0" h="54" w="332">
                <a:moveTo>
                  <a:pt x="0" y="0"/>
                </a:moveTo>
                <a:cubicBezTo>
                  <a:pt x="106" y="0"/>
                  <a:pt x="212" y="53"/>
                  <a:pt x="331" y="53"/>
                </a:cubicBezTo>
                <a:cubicBezTo>
                  <a:pt x="212" y="0"/>
                  <a:pt x="159" y="0"/>
                  <a:pt x="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7999891"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txBox="1"/>
          <p:nvPr>
            <p:ph type="ctrTitle"/>
          </p:nvPr>
        </p:nvSpPr>
        <p:spPr>
          <a:xfrm>
            <a:off x="2268680" y="2392298"/>
            <a:ext cx="3480300" cy="670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26" name="Google Shape;226;p27"/>
          <p:cNvSpPr txBox="1"/>
          <p:nvPr>
            <p:ph idx="1" type="subTitle"/>
          </p:nvPr>
        </p:nvSpPr>
        <p:spPr>
          <a:xfrm>
            <a:off x="3396113" y="3252298"/>
            <a:ext cx="3480300" cy="47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cxnSp>
        <p:nvCxnSpPr>
          <p:cNvPr id="227" name="Google Shape;227;p27"/>
          <p:cNvCxnSpPr/>
          <p:nvPr/>
        </p:nvCxnSpPr>
        <p:spPr>
          <a:xfrm>
            <a:off x="-14750" y="3146525"/>
            <a:ext cx="5880600" cy="0"/>
          </a:xfrm>
          <a:prstGeom prst="straightConnector1">
            <a:avLst/>
          </a:prstGeom>
          <a:noFill/>
          <a:ln cap="flat" cmpd="sng" w="19050">
            <a:solidFill>
              <a:srgbClr val="FFFFFF"/>
            </a:solidFill>
            <a:prstDash val="solid"/>
            <a:round/>
            <a:headEnd len="med" w="med" type="none"/>
            <a:tailEnd len="med" w="med" type="none"/>
          </a:ln>
        </p:spPr>
      </p:cxnSp>
      <p:sp>
        <p:nvSpPr>
          <p:cNvPr id="228" name="Google Shape;228;p2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824">
          <p15:clr>
            <a:srgbClr val="F9AD4C"/>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229" name="Shape 229"/>
        <p:cNvGrpSpPr/>
        <p:nvPr/>
      </p:nvGrpSpPr>
      <p:grpSpPr>
        <a:xfrm>
          <a:off x="0" y="0"/>
          <a:ext cx="0" cy="0"/>
          <a:chOff x="0" y="0"/>
          <a:chExt cx="0" cy="0"/>
        </a:xfrm>
      </p:grpSpPr>
      <p:sp>
        <p:nvSpPr>
          <p:cNvPr id="230" name="Google Shape;230;p2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33" name="Google Shape;233;p28"/>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234" name="Google Shape;234;p28"/>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236" name="Shape 236"/>
        <p:cNvGrpSpPr/>
        <p:nvPr/>
      </p:nvGrpSpPr>
      <p:grpSpPr>
        <a:xfrm>
          <a:off x="0" y="0"/>
          <a:ext cx="0" cy="0"/>
          <a:chOff x="0" y="0"/>
          <a:chExt cx="0" cy="0"/>
        </a:xfrm>
      </p:grpSpPr>
      <p:sp>
        <p:nvSpPr>
          <p:cNvPr id="237" name="Google Shape;237;p29"/>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9"/>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9"/>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41" name="Google Shape;241;p29"/>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42" name="Google Shape;242;p29"/>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3" name="Google Shape;243;p2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244" name="Shape 244"/>
        <p:cNvGrpSpPr/>
        <p:nvPr/>
      </p:nvGrpSpPr>
      <p:grpSpPr>
        <a:xfrm>
          <a:off x="0" y="0"/>
          <a:ext cx="0" cy="0"/>
          <a:chOff x="0" y="0"/>
          <a:chExt cx="0" cy="0"/>
        </a:xfrm>
      </p:grpSpPr>
      <p:sp>
        <p:nvSpPr>
          <p:cNvPr id="245" name="Google Shape;245;p30"/>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248" name="Google Shape;248;p30"/>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249" name="Google Shape;249;p3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251" name="Shape 251"/>
        <p:cNvGrpSpPr/>
        <p:nvPr/>
      </p:nvGrpSpPr>
      <p:grpSpPr>
        <a:xfrm>
          <a:off x="0" y="0"/>
          <a:ext cx="0" cy="0"/>
          <a:chOff x="0" y="0"/>
          <a:chExt cx="0" cy="0"/>
        </a:xfrm>
      </p:grpSpPr>
      <p:sp>
        <p:nvSpPr>
          <p:cNvPr id="252" name="Google Shape;252;p31"/>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55" name="Google Shape;255;p31"/>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56" name="Google Shape;256;p31"/>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57" name="Google Shape;257;p31"/>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58" name="Google Shape;258;p31"/>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59" name="Google Shape;259;p31"/>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60" name="Google Shape;260;p31"/>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61" name="Google Shape;261;p3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type="tx">
  <p:cSld name="TITLE_AND_BODY">
    <p:spTree>
      <p:nvGrpSpPr>
        <p:cNvPr id="36" name="Shape 36"/>
        <p:cNvGrpSpPr/>
        <p:nvPr/>
      </p:nvGrpSpPr>
      <p:grpSpPr>
        <a:xfrm>
          <a:off x="0" y="0"/>
          <a:ext cx="0" cy="0"/>
          <a:chOff x="0" y="0"/>
          <a:chExt cx="0" cy="0"/>
        </a:xfrm>
      </p:grpSpPr>
      <p:sp>
        <p:nvSpPr>
          <p:cNvPr id="37" name="Google Shape;37;p4"/>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496" y="1680109"/>
            <a:ext cx="9144055" cy="3465466"/>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3F2551"/>
              </a:gs>
              <a:gs pos="14000">
                <a:srgbClr val="242637"/>
              </a:gs>
              <a:gs pos="100000">
                <a:srgbClr val="9C1B40"/>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txBox="1"/>
          <p:nvPr>
            <p:ph type="title"/>
          </p:nvPr>
        </p:nvSpPr>
        <p:spPr>
          <a:xfrm>
            <a:off x="2204650" y="2874200"/>
            <a:ext cx="4881900" cy="3888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40" name="Google Shape;40;p4"/>
          <p:cNvSpPr txBox="1"/>
          <p:nvPr>
            <p:ph idx="1" type="subTitle"/>
          </p:nvPr>
        </p:nvSpPr>
        <p:spPr>
          <a:xfrm>
            <a:off x="2280675" y="1938600"/>
            <a:ext cx="4881900" cy="993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p:txBody>
      </p:sp>
      <p:sp>
        <p:nvSpPr>
          <p:cNvPr id="41" name="Google Shape;41;p4"/>
          <p:cNvSpPr/>
          <p:nvPr/>
        </p:nvSpPr>
        <p:spPr>
          <a:xfrm flipH="1" rot="10800000">
            <a:off x="5139834" y="-5"/>
            <a:ext cx="4004169" cy="1517428"/>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262" name="Shape 262"/>
        <p:cNvGrpSpPr/>
        <p:nvPr/>
      </p:nvGrpSpPr>
      <p:grpSpPr>
        <a:xfrm>
          <a:off x="0" y="0"/>
          <a:ext cx="0" cy="0"/>
          <a:chOff x="0" y="0"/>
          <a:chExt cx="0" cy="0"/>
        </a:xfrm>
      </p:grpSpPr>
      <p:sp>
        <p:nvSpPr>
          <p:cNvPr id="263" name="Google Shape;263;p32"/>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2"/>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2"/>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66" name="Google Shape;266;p32"/>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7" name="Google Shape;267;p32"/>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8" name="Google Shape;268;p32"/>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269" name="Google Shape;269;p32"/>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0" name="Google Shape;270;p32"/>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1" name="Google Shape;271;p32"/>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2" name="Google Shape;272;p32"/>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3" name="Google Shape;273;p32"/>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74" name="Google Shape;274;p32"/>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75" name="Google Shape;275;p3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276" name="Shape 276"/>
        <p:cNvGrpSpPr/>
        <p:nvPr/>
      </p:nvGrpSpPr>
      <p:grpSpPr>
        <a:xfrm>
          <a:off x="0" y="0"/>
          <a:ext cx="0" cy="0"/>
          <a:chOff x="0" y="0"/>
          <a:chExt cx="0" cy="0"/>
        </a:xfrm>
      </p:grpSpPr>
      <p:sp>
        <p:nvSpPr>
          <p:cNvPr id="277" name="Google Shape;277;p33"/>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3"/>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3"/>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0" name="Google Shape;280;p33"/>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1" name="Google Shape;281;p33"/>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2" name="Google Shape;282;p33"/>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3" name="Google Shape;283;p33"/>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284" name="Google Shape;284;p33"/>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85" name="Google Shape;285;p33"/>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86" name="Google Shape;286;p3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287" name="Shape 287"/>
        <p:cNvGrpSpPr/>
        <p:nvPr/>
      </p:nvGrpSpPr>
      <p:grpSpPr>
        <a:xfrm>
          <a:off x="0" y="0"/>
          <a:ext cx="0" cy="0"/>
          <a:chOff x="0" y="0"/>
          <a:chExt cx="0" cy="0"/>
        </a:xfrm>
      </p:grpSpPr>
      <p:sp>
        <p:nvSpPr>
          <p:cNvPr id="288" name="Google Shape;288;p34"/>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4"/>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4"/>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1" name="Google Shape;291;p34"/>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2" name="Google Shape;292;p34"/>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293" name="Google Shape;293;p34"/>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294" name="Google Shape;294;p34"/>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5" name="Google Shape;295;p34"/>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6" name="Google Shape;296;p34"/>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297" name="Google Shape;297;p34"/>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298" name="Google Shape;298;p34"/>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299" name="Google Shape;299;p34"/>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300" name="Google Shape;300;p34"/>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1" name="Google Shape;301;p34"/>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2" name="Google Shape;302;p34"/>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3" name="Google Shape;303;p34"/>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04" name="Google Shape;304;p3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1">
  <p:cSld name="CAPTION_ONLY">
    <p:spTree>
      <p:nvGrpSpPr>
        <p:cNvPr id="305" name="Shape 305"/>
        <p:cNvGrpSpPr/>
        <p:nvPr/>
      </p:nvGrpSpPr>
      <p:grpSpPr>
        <a:xfrm>
          <a:off x="0" y="0"/>
          <a:ext cx="0" cy="0"/>
          <a:chOff x="0" y="0"/>
          <a:chExt cx="0" cy="0"/>
        </a:xfrm>
      </p:grpSpPr>
      <p:sp>
        <p:nvSpPr>
          <p:cNvPr id="306" name="Google Shape;306;p35"/>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5"/>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5"/>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09" name="Google Shape;309;p35"/>
          <p:cNvSpPr txBox="1"/>
          <p:nvPr>
            <p:ph idx="1" type="subTitle"/>
          </p:nvPr>
        </p:nvSpPr>
        <p:spPr>
          <a:xfrm>
            <a:off x="4596356" y="2862763"/>
            <a:ext cx="26553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310" name="Google Shape;310;p35"/>
          <p:cNvGrpSpPr/>
          <p:nvPr/>
        </p:nvGrpSpPr>
        <p:grpSpPr>
          <a:xfrm>
            <a:off x="5892456" y="-140013"/>
            <a:ext cx="1646100" cy="3802200"/>
            <a:chOff x="5892456" y="-140013"/>
            <a:chExt cx="1646100" cy="3802200"/>
          </a:xfrm>
        </p:grpSpPr>
        <p:cxnSp>
          <p:nvCxnSpPr>
            <p:cNvPr id="311" name="Google Shape;311;p35"/>
            <p:cNvCxnSpPr/>
            <p:nvPr/>
          </p:nvCxnSpPr>
          <p:spPr>
            <a:xfrm>
              <a:off x="5892456"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312" name="Google Shape;312;p35"/>
            <p:cNvCxnSpPr/>
            <p:nvPr/>
          </p:nvCxnSpPr>
          <p:spPr>
            <a:xfrm>
              <a:off x="7538550"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313" name="Google Shape;313;p35"/>
          <p:cNvSpPr txBox="1"/>
          <p:nvPr>
            <p:ph hasCustomPrompt="1" idx="2" type="title"/>
          </p:nvPr>
        </p:nvSpPr>
        <p:spPr>
          <a:xfrm>
            <a:off x="6020362" y="1903219"/>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14" name="Google Shape;314;p3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extLst>
    <p:ext uri="{DCECCB84-F9BA-43D5-87BE-67443E8EF086}">
      <p15:sldGuideLst>
        <p15:guide id="1" pos="4505">
          <p15:clr>
            <a:srgbClr val="FA7B17"/>
          </p15:clr>
        </p15:guide>
        <p15:guide id="2" orient="horz" pos="1444">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2">
  <p:cSld name="CUSTOM_9">
    <p:spTree>
      <p:nvGrpSpPr>
        <p:cNvPr id="315" name="Shape 315"/>
        <p:cNvGrpSpPr/>
        <p:nvPr/>
      </p:nvGrpSpPr>
      <p:grpSpPr>
        <a:xfrm>
          <a:off x="0" y="0"/>
          <a:ext cx="0" cy="0"/>
          <a:chOff x="0" y="0"/>
          <a:chExt cx="0" cy="0"/>
        </a:xfrm>
      </p:grpSpPr>
      <p:sp>
        <p:nvSpPr>
          <p:cNvPr id="316" name="Google Shape;316;p36"/>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6"/>
          <p:cNvSpPr/>
          <p:nvPr/>
        </p:nvSpPr>
        <p:spPr>
          <a:xfrm rot="10800000">
            <a:off x="-15" y="-17727"/>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6"/>
          <p:cNvSpPr txBox="1"/>
          <p:nvPr>
            <p:ph type="ctrTitle"/>
          </p:nvPr>
        </p:nvSpPr>
        <p:spPr>
          <a:xfrm flipH="1">
            <a:off x="1921379" y="2446475"/>
            <a:ext cx="9144000" cy="464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19" name="Google Shape;319;p36"/>
          <p:cNvSpPr txBox="1"/>
          <p:nvPr>
            <p:ph idx="1" type="subTitle"/>
          </p:nvPr>
        </p:nvSpPr>
        <p:spPr>
          <a:xfrm flipH="1">
            <a:off x="1921379" y="2862763"/>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320" name="Google Shape;320;p36"/>
          <p:cNvGrpSpPr/>
          <p:nvPr/>
        </p:nvGrpSpPr>
        <p:grpSpPr>
          <a:xfrm>
            <a:off x="1602929" y="-140013"/>
            <a:ext cx="1646100" cy="3802200"/>
            <a:chOff x="1602929" y="-140013"/>
            <a:chExt cx="1646100" cy="3802200"/>
          </a:xfrm>
        </p:grpSpPr>
        <p:cxnSp>
          <p:nvCxnSpPr>
            <p:cNvPr id="321" name="Google Shape;321;p36"/>
            <p:cNvCxnSpPr>
              <a:stCxn id="319" idx="2"/>
            </p:cNvCxnSpPr>
            <p:nvPr/>
          </p:nvCxnSpPr>
          <p:spPr>
            <a:xfrm rot="10800000">
              <a:off x="1602929" y="3655363"/>
              <a:ext cx="1646100" cy="0"/>
            </a:xfrm>
            <a:prstGeom prst="straightConnector1">
              <a:avLst/>
            </a:prstGeom>
            <a:noFill/>
            <a:ln cap="flat" cmpd="sng" w="19050">
              <a:solidFill>
                <a:srgbClr val="FFFFFF"/>
              </a:solidFill>
              <a:prstDash val="solid"/>
              <a:round/>
              <a:headEnd len="med" w="med" type="none"/>
              <a:tailEnd len="med" w="med" type="none"/>
            </a:ln>
          </p:spPr>
        </p:cxnSp>
        <p:cxnSp>
          <p:nvCxnSpPr>
            <p:cNvPr id="322" name="Google Shape;322;p36"/>
            <p:cNvCxnSpPr/>
            <p:nvPr/>
          </p:nvCxnSpPr>
          <p:spPr>
            <a:xfrm>
              <a:off x="1605975" y="-140013"/>
              <a:ext cx="0" cy="3802200"/>
            </a:xfrm>
            <a:prstGeom prst="straightConnector1">
              <a:avLst/>
            </a:prstGeom>
            <a:noFill/>
            <a:ln cap="flat" cmpd="sng" w="19050">
              <a:solidFill>
                <a:srgbClr val="FFFFFF"/>
              </a:solidFill>
              <a:prstDash val="solid"/>
              <a:round/>
              <a:headEnd len="med" w="med" type="none"/>
              <a:tailEnd len="med" w="med" type="none"/>
            </a:ln>
          </p:spPr>
        </p:cxnSp>
      </p:grpSp>
      <p:sp>
        <p:nvSpPr>
          <p:cNvPr id="323" name="Google Shape;323;p36"/>
          <p:cNvSpPr txBox="1"/>
          <p:nvPr>
            <p:ph hasCustomPrompt="1" idx="2" type="title"/>
          </p:nvPr>
        </p:nvSpPr>
        <p:spPr>
          <a:xfrm>
            <a:off x="1921387" y="1903219"/>
            <a:ext cx="1230600" cy="454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
        <p:nvSpPr>
          <p:cNvPr id="324" name="Google Shape;324;p3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3">
  <p:cSld name="CAPTION_ONLY_1">
    <p:spTree>
      <p:nvGrpSpPr>
        <p:cNvPr id="325" name="Shape 325"/>
        <p:cNvGrpSpPr/>
        <p:nvPr/>
      </p:nvGrpSpPr>
      <p:grpSpPr>
        <a:xfrm>
          <a:off x="0" y="0"/>
          <a:ext cx="0" cy="0"/>
          <a:chOff x="0" y="0"/>
          <a:chExt cx="0" cy="0"/>
        </a:xfrm>
      </p:grpSpPr>
      <p:sp>
        <p:nvSpPr>
          <p:cNvPr id="326" name="Google Shape;326;p37"/>
          <p:cNvSpPr txBox="1"/>
          <p:nvPr>
            <p:ph type="ctrTitle"/>
          </p:nvPr>
        </p:nvSpPr>
        <p:spPr>
          <a:xfrm>
            <a:off x="668304"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27" name="Google Shape;327;p37"/>
          <p:cNvSpPr txBox="1"/>
          <p:nvPr>
            <p:ph idx="1" type="subTitle"/>
          </p:nvPr>
        </p:nvSpPr>
        <p:spPr>
          <a:xfrm>
            <a:off x="668301"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28" name="Google Shape;328;p37"/>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7"/>
          <p:cNvSpPr/>
          <p:nvPr/>
        </p:nvSpPr>
        <p:spPr>
          <a:xfrm>
            <a:off x="525"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7"/>
          <p:cNvSpPr txBox="1"/>
          <p:nvPr>
            <p:ph idx="2" type="ctrTitle"/>
          </p:nvPr>
        </p:nvSpPr>
        <p:spPr>
          <a:xfrm>
            <a:off x="899975" y="2446475"/>
            <a:ext cx="72663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31" name="Google Shape;331;p37"/>
          <p:cNvSpPr txBox="1"/>
          <p:nvPr>
            <p:ph idx="3" type="subTitle"/>
          </p:nvPr>
        </p:nvSpPr>
        <p:spPr>
          <a:xfrm>
            <a:off x="3205539"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332" name="Google Shape;332;p37"/>
          <p:cNvCxnSpPr/>
          <p:nvPr/>
        </p:nvCxnSpPr>
        <p:spPr>
          <a:xfrm flipH="1" rot="-5400000">
            <a:off x="1928725"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333" name="Google Shape;333;p37"/>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34" name="Google Shape;334;p3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AND DESIGN 4">
  <p:cSld name="CAPTION_ONLY_1_1">
    <p:spTree>
      <p:nvGrpSpPr>
        <p:cNvPr id="335" name="Shape 335"/>
        <p:cNvGrpSpPr/>
        <p:nvPr/>
      </p:nvGrpSpPr>
      <p:grpSpPr>
        <a:xfrm>
          <a:off x="0" y="0"/>
          <a:ext cx="0" cy="0"/>
          <a:chOff x="0" y="0"/>
          <a:chExt cx="0" cy="0"/>
        </a:xfrm>
      </p:grpSpPr>
      <p:sp>
        <p:nvSpPr>
          <p:cNvPr id="336" name="Google Shape;336;p38"/>
          <p:cNvSpPr txBox="1"/>
          <p:nvPr>
            <p:ph type="ctrTitle"/>
          </p:nvPr>
        </p:nvSpPr>
        <p:spPr>
          <a:xfrm flipH="1">
            <a:off x="5829795" y="1130675"/>
            <a:ext cx="26553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37" name="Google Shape;337;p38"/>
          <p:cNvSpPr txBox="1"/>
          <p:nvPr>
            <p:ph idx="1" type="subTitle"/>
          </p:nvPr>
        </p:nvSpPr>
        <p:spPr>
          <a:xfrm flipH="1">
            <a:off x="5829798" y="3220225"/>
            <a:ext cx="2655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38" name="Google Shape;338;p38"/>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flipH="1">
            <a:off x="-646" y="1309274"/>
            <a:ext cx="9144015" cy="3836307"/>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txBox="1"/>
          <p:nvPr>
            <p:ph idx="2" type="ctrTitle"/>
          </p:nvPr>
        </p:nvSpPr>
        <p:spPr>
          <a:xfrm flipH="1">
            <a:off x="38719" y="2446475"/>
            <a:ext cx="9144000" cy="4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41" name="Google Shape;341;p38"/>
          <p:cNvSpPr txBox="1"/>
          <p:nvPr>
            <p:ph idx="3" type="subTitle"/>
          </p:nvPr>
        </p:nvSpPr>
        <p:spPr>
          <a:xfrm flipH="1">
            <a:off x="3283055" y="2862763"/>
            <a:ext cx="26553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cxnSp>
        <p:nvCxnSpPr>
          <p:cNvPr id="342" name="Google Shape;342;p38"/>
          <p:cNvCxnSpPr/>
          <p:nvPr/>
        </p:nvCxnSpPr>
        <p:spPr>
          <a:xfrm rot="5400000">
            <a:off x="2006269" y="389725"/>
            <a:ext cx="5208900" cy="4334400"/>
          </a:xfrm>
          <a:prstGeom prst="bentConnector3">
            <a:avLst>
              <a:gd fmla="val 72444" name="adj1"/>
            </a:avLst>
          </a:prstGeom>
          <a:noFill/>
          <a:ln cap="flat" cmpd="sng" w="19050">
            <a:solidFill>
              <a:srgbClr val="FFFFFF"/>
            </a:solidFill>
            <a:prstDash val="solid"/>
            <a:round/>
            <a:headEnd len="med" w="med" type="none"/>
            <a:tailEnd len="med" w="med" type="none"/>
          </a:ln>
        </p:spPr>
      </p:cxnSp>
      <p:sp>
        <p:nvSpPr>
          <p:cNvPr id="343" name="Google Shape;343;p38"/>
          <p:cNvSpPr txBox="1"/>
          <p:nvPr>
            <p:ph hasCustomPrompt="1" idx="4" type="title"/>
          </p:nvPr>
        </p:nvSpPr>
        <p:spPr>
          <a:xfrm>
            <a:off x="3917887" y="1903219"/>
            <a:ext cx="12306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44" name="Google Shape;344;p3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 SUBTITLE">
  <p:cSld name="CUSTOM_2">
    <p:spTree>
      <p:nvGrpSpPr>
        <p:cNvPr id="345" name="Shape 345"/>
        <p:cNvGrpSpPr/>
        <p:nvPr/>
      </p:nvGrpSpPr>
      <p:grpSpPr>
        <a:xfrm>
          <a:off x="0" y="0"/>
          <a:ext cx="0" cy="0"/>
          <a:chOff x="0" y="0"/>
          <a:chExt cx="0" cy="0"/>
        </a:xfrm>
      </p:grpSpPr>
      <p:sp>
        <p:nvSpPr>
          <p:cNvPr id="346" name="Google Shape;346;p3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9"/>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9"/>
          <p:cNvSpPr/>
          <p:nvPr/>
        </p:nvSpPr>
        <p:spPr>
          <a:xfrm rot="-5400000">
            <a:off x="5011372" y="1031119"/>
            <a:ext cx="5163784" cy="3101528"/>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9"/>
          <p:cNvSpPr txBox="1"/>
          <p:nvPr>
            <p:ph type="ctrTitle"/>
          </p:nvPr>
        </p:nvSpPr>
        <p:spPr>
          <a:xfrm>
            <a:off x="283250" y="1928513"/>
            <a:ext cx="8599200" cy="112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50" name="Google Shape;350;p39"/>
          <p:cNvSpPr txBox="1"/>
          <p:nvPr>
            <p:ph idx="1" type="subTitle"/>
          </p:nvPr>
        </p:nvSpPr>
        <p:spPr>
          <a:xfrm>
            <a:off x="1901900" y="2920100"/>
            <a:ext cx="53619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51" name="Google Shape;351;p39"/>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1">
  <p:cSld name="CUSTOM_3">
    <p:spTree>
      <p:nvGrpSpPr>
        <p:cNvPr id="352" name="Shape 352"/>
        <p:cNvGrpSpPr/>
        <p:nvPr/>
      </p:nvGrpSpPr>
      <p:grpSpPr>
        <a:xfrm>
          <a:off x="0" y="0"/>
          <a:ext cx="0" cy="0"/>
          <a:chOff x="0" y="0"/>
          <a:chExt cx="0" cy="0"/>
        </a:xfrm>
      </p:grpSpPr>
      <p:sp>
        <p:nvSpPr>
          <p:cNvPr id="353" name="Google Shape;353;p40"/>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0"/>
          <p:cNvSpPr/>
          <p:nvPr/>
        </p:nvSpPr>
        <p:spPr>
          <a:xfrm>
            <a:off x="0" y="0"/>
            <a:ext cx="3840110"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0"/>
          <p:cNvSpPr/>
          <p:nvPr/>
        </p:nvSpPr>
        <p:spPr>
          <a:xfrm rot="-5400000">
            <a:off x="5722640" y="1719999"/>
            <a:ext cx="5141811" cy="1701942"/>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57" name="Google Shape;357;p40"/>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ESIGN 2">
  <p:cSld name="CUSTOM_6">
    <p:spTree>
      <p:nvGrpSpPr>
        <p:cNvPr id="358" name="Shape 358"/>
        <p:cNvGrpSpPr/>
        <p:nvPr/>
      </p:nvGrpSpPr>
      <p:grpSpPr>
        <a:xfrm>
          <a:off x="0" y="0"/>
          <a:ext cx="0" cy="0"/>
          <a:chOff x="0" y="0"/>
          <a:chExt cx="0" cy="0"/>
        </a:xfrm>
      </p:grpSpPr>
      <p:sp>
        <p:nvSpPr>
          <p:cNvPr id="359" name="Google Shape;359;p41"/>
          <p:cNvSpPr txBox="1"/>
          <p:nvPr>
            <p:ph type="ctrTitle"/>
          </p:nvPr>
        </p:nvSpPr>
        <p:spPr>
          <a:xfrm flipH="1">
            <a:off x="361026" y="284063"/>
            <a:ext cx="76665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0" name="Google Shape;360;p41"/>
          <p:cNvSpPr/>
          <p:nvPr/>
        </p:nvSpPr>
        <p:spPr>
          <a:xfrm rot="10800000">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1"/>
          <p:cNvSpPr/>
          <p:nvPr/>
        </p:nvSpPr>
        <p:spPr>
          <a:xfrm flipH="1">
            <a:off x="5371242" y="0"/>
            <a:ext cx="3773283" cy="5143447"/>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1"/>
          <p:cNvSpPr/>
          <p:nvPr/>
        </p:nvSpPr>
        <p:spPr>
          <a:xfrm flipH="1" rot="5400000">
            <a:off x="-1663144" y="1663231"/>
            <a:ext cx="5141811" cy="1815477"/>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1"/>
          <p:cNvSpPr txBox="1"/>
          <p:nvPr>
            <p:ph idx="2" type="ctrTitle"/>
          </p:nvPr>
        </p:nvSpPr>
        <p:spPr>
          <a:xfrm flipH="1">
            <a:off x="1009254"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64" name="Google Shape;364;p41"/>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TITLE_AND_BODY_1">
    <p:spTree>
      <p:nvGrpSpPr>
        <p:cNvPr id="42" name="Shape 42"/>
        <p:cNvGrpSpPr/>
        <p:nvPr/>
      </p:nvGrpSpPr>
      <p:grpSpPr>
        <a:xfrm>
          <a:off x="0" y="0"/>
          <a:ext cx="0" cy="0"/>
          <a:chOff x="0" y="0"/>
          <a:chExt cx="0" cy="0"/>
        </a:xfrm>
      </p:grpSpPr>
      <p:sp>
        <p:nvSpPr>
          <p:cNvPr id="43" name="Google Shape;43;p5"/>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rot="5400000">
            <a:off x="-1063861" y="1063921"/>
            <a:ext cx="5163784" cy="3035942"/>
          </a:xfrm>
          <a:custGeom>
            <a:rect b="b" l="l" r="r" t="t"/>
            <a:pathLst>
              <a:path extrusionOk="0" h="36538" w="8709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525" y="2564637"/>
            <a:ext cx="9143504" cy="2580869"/>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2827500" y="868325"/>
            <a:ext cx="3489000" cy="3391200"/>
          </a:xfrm>
          <a:prstGeom prst="snip2DiagRect">
            <a:avLst>
              <a:gd fmla="val 0" name="adj1"/>
              <a:gd fmla="val 16667" name="adj2"/>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47" name="Google Shape;47;p5"/>
          <p:cNvSpPr txBox="1"/>
          <p:nvPr>
            <p:ph type="ctrTitle"/>
          </p:nvPr>
        </p:nvSpPr>
        <p:spPr>
          <a:xfrm>
            <a:off x="3244350" y="1975150"/>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48" name="Google Shape;48;p5"/>
          <p:cNvSpPr txBox="1"/>
          <p:nvPr>
            <p:ph idx="1" type="subTitle"/>
          </p:nvPr>
        </p:nvSpPr>
        <p:spPr>
          <a:xfrm>
            <a:off x="3244350" y="2656800"/>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SUBTITLE">
  <p:cSld name="CUSTOM_4">
    <p:spTree>
      <p:nvGrpSpPr>
        <p:cNvPr id="365" name="Shape 365"/>
        <p:cNvGrpSpPr/>
        <p:nvPr/>
      </p:nvGrpSpPr>
      <p:grpSpPr>
        <a:xfrm>
          <a:off x="0" y="0"/>
          <a:ext cx="0" cy="0"/>
          <a:chOff x="0" y="0"/>
          <a:chExt cx="0" cy="0"/>
        </a:xfrm>
      </p:grpSpPr>
      <p:sp>
        <p:nvSpPr>
          <p:cNvPr id="366" name="Google Shape;366;p42"/>
          <p:cNvSpPr/>
          <p:nvPr/>
        </p:nvSpPr>
        <p:spPr>
          <a:xfrm flipH="1">
            <a:off x="0"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2"/>
          <p:cNvSpPr/>
          <p:nvPr/>
        </p:nvSpPr>
        <p:spPr>
          <a:xfrm flipH="1">
            <a:off x="449"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2"/>
          <p:cNvSpPr txBox="1"/>
          <p:nvPr>
            <p:ph hasCustomPrompt="1" type="title"/>
          </p:nvPr>
        </p:nvSpPr>
        <p:spPr>
          <a:xfrm>
            <a:off x="404400" y="1824275"/>
            <a:ext cx="8334900" cy="120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69" name="Google Shape;369;p42"/>
          <p:cNvSpPr txBox="1"/>
          <p:nvPr>
            <p:ph idx="1" type="subTitle"/>
          </p:nvPr>
        </p:nvSpPr>
        <p:spPr>
          <a:xfrm>
            <a:off x="1489650" y="282834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0" name="Google Shape;370;p42"/>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 SUBTITLES">
  <p:cSld name="CUSTOM_7">
    <p:spTree>
      <p:nvGrpSpPr>
        <p:cNvPr id="371" name="Shape 371"/>
        <p:cNvGrpSpPr/>
        <p:nvPr/>
      </p:nvGrpSpPr>
      <p:grpSpPr>
        <a:xfrm>
          <a:off x="0" y="0"/>
          <a:ext cx="0" cy="0"/>
          <a:chOff x="0" y="0"/>
          <a:chExt cx="0" cy="0"/>
        </a:xfrm>
      </p:grpSpPr>
      <p:sp>
        <p:nvSpPr>
          <p:cNvPr id="372" name="Google Shape;372;p43"/>
          <p:cNvSpPr/>
          <p:nvPr/>
        </p:nvSpPr>
        <p:spPr>
          <a:xfrm>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3"/>
          <p:cNvSpPr/>
          <p:nvPr/>
        </p:nvSpPr>
        <p:spPr>
          <a:xfrm>
            <a:off x="0" y="46000"/>
            <a:ext cx="9144076" cy="5097501"/>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3"/>
          <p:cNvSpPr txBox="1"/>
          <p:nvPr>
            <p:ph hasCustomPrompt="1" type="title"/>
          </p:nvPr>
        </p:nvSpPr>
        <p:spPr>
          <a:xfrm>
            <a:off x="314550" y="8893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5" name="Google Shape;375;p43"/>
          <p:cNvSpPr txBox="1"/>
          <p:nvPr>
            <p:ph idx="1" type="subTitle"/>
          </p:nvPr>
        </p:nvSpPr>
        <p:spPr>
          <a:xfrm>
            <a:off x="1489650" y="15970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6" name="Google Shape;376;p43"/>
          <p:cNvSpPr txBox="1"/>
          <p:nvPr>
            <p:ph hasCustomPrompt="1" idx="2" type="title"/>
          </p:nvPr>
        </p:nvSpPr>
        <p:spPr>
          <a:xfrm>
            <a:off x="314550" y="203690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7" name="Google Shape;377;p43"/>
          <p:cNvSpPr txBox="1"/>
          <p:nvPr>
            <p:ph idx="3" type="subTitle"/>
          </p:nvPr>
        </p:nvSpPr>
        <p:spPr>
          <a:xfrm>
            <a:off x="1489650" y="274460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78" name="Google Shape;378;p43"/>
          <p:cNvSpPr txBox="1"/>
          <p:nvPr>
            <p:ph hasCustomPrompt="1" idx="4" type="title"/>
          </p:nvPr>
        </p:nvSpPr>
        <p:spPr>
          <a:xfrm>
            <a:off x="314550" y="3222550"/>
            <a:ext cx="8520600" cy="9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a:r>
              <a:t>xx%</a:t>
            </a:r>
          </a:p>
        </p:txBody>
      </p:sp>
      <p:sp>
        <p:nvSpPr>
          <p:cNvPr id="379" name="Google Shape;379;p43"/>
          <p:cNvSpPr txBox="1"/>
          <p:nvPr>
            <p:ph idx="5" type="subTitle"/>
          </p:nvPr>
        </p:nvSpPr>
        <p:spPr>
          <a:xfrm>
            <a:off x="1489650" y="3930250"/>
            <a:ext cx="6186300" cy="29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380" name="Google Shape;380;p43"/>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1">
  <p:cSld name="CUSTOM_5">
    <p:spTree>
      <p:nvGrpSpPr>
        <p:cNvPr id="381" name="Shape 381"/>
        <p:cNvGrpSpPr/>
        <p:nvPr/>
      </p:nvGrpSpPr>
      <p:grpSpPr>
        <a:xfrm>
          <a:off x="0" y="0"/>
          <a:ext cx="0" cy="0"/>
          <a:chOff x="0" y="0"/>
          <a:chExt cx="0" cy="0"/>
        </a:xfrm>
      </p:grpSpPr>
      <p:sp>
        <p:nvSpPr>
          <p:cNvPr id="382" name="Google Shape;382;p44"/>
          <p:cNvSpPr/>
          <p:nvPr/>
        </p:nvSpPr>
        <p:spPr>
          <a:xfrm flipH="1" rot="10800000">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4"/>
          <p:cNvSpPr/>
          <p:nvPr/>
        </p:nvSpPr>
        <p:spPr>
          <a:xfrm flipH="1" rot="-5400000">
            <a:off x="4923769" y="9074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4"/>
          <p:cNvSpPr/>
          <p:nvPr/>
        </p:nvSpPr>
        <p:spPr>
          <a:xfrm rot="10800000">
            <a:off x="-54" y="-17727"/>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4"/>
          <p:cNvSpPr/>
          <p:nvPr/>
        </p:nvSpPr>
        <p:spPr>
          <a:xfrm flipH="1">
            <a:off x="519" y="1827269"/>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4"/>
          <p:cNvSpPr txBox="1"/>
          <p:nvPr>
            <p:ph type="ctrTitle"/>
          </p:nvPr>
        </p:nvSpPr>
        <p:spPr>
          <a:xfrm>
            <a:off x="1014635" y="892950"/>
            <a:ext cx="22752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387" name="Google Shape;387;p44"/>
          <p:cNvSpPr txBox="1"/>
          <p:nvPr>
            <p:ph idx="1" type="subTitle"/>
          </p:nvPr>
        </p:nvSpPr>
        <p:spPr>
          <a:xfrm>
            <a:off x="1014634" y="2982500"/>
            <a:ext cx="21894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388" name="Google Shape;388;p44"/>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DESIGN 2" type="blank">
  <p:cSld name="BLANK">
    <p:spTree>
      <p:nvGrpSpPr>
        <p:cNvPr id="389" name="Shape 389"/>
        <p:cNvGrpSpPr/>
        <p:nvPr/>
      </p:nvGrpSpPr>
      <p:grpSpPr>
        <a:xfrm>
          <a:off x="0" y="0"/>
          <a:ext cx="0" cy="0"/>
          <a:chOff x="0" y="0"/>
          <a:chExt cx="0" cy="0"/>
        </a:xfrm>
      </p:grpSpPr>
      <p:sp>
        <p:nvSpPr>
          <p:cNvPr id="390" name="Google Shape;390;p45"/>
          <p:cNvSpPr/>
          <p:nvPr/>
        </p:nvSpPr>
        <p:spPr>
          <a:xfrm rot="10800000">
            <a:off x="-54"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5"/>
          <p:cNvSpPr/>
          <p:nvPr/>
        </p:nvSpPr>
        <p:spPr>
          <a:xfrm flipH="1" rot="5400000">
            <a:off x="-919397" y="919911"/>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5"/>
          <p:cNvSpPr/>
          <p:nvPr/>
        </p:nvSpPr>
        <p:spPr>
          <a:xfrm>
            <a:off x="471" y="2564566"/>
            <a:ext cx="9144055" cy="2581025"/>
          </a:xfrm>
          <a:custGeom>
            <a:rect b="b" l="l" r="r" t="t"/>
            <a:pathLst>
              <a:path extrusionOk="0" h="31063" w="11005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5"/>
          <p:cNvSpPr txBox="1"/>
          <p:nvPr>
            <p:ph type="ctrTitle"/>
          </p:nvPr>
        </p:nvSpPr>
        <p:spPr>
          <a:xfrm>
            <a:off x="5840857" y="892950"/>
            <a:ext cx="22752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394" name="Google Shape;394;p45"/>
          <p:cNvSpPr txBox="1"/>
          <p:nvPr>
            <p:ph idx="1" type="subTitle"/>
          </p:nvPr>
        </p:nvSpPr>
        <p:spPr>
          <a:xfrm>
            <a:off x="5926657" y="2982500"/>
            <a:ext cx="21894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100"/>
              <a:buNone/>
              <a:defRPr sz="1100"/>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395" name="Google Shape;395;p45"/>
          <p:cNvSpPr/>
          <p:nvPr/>
        </p:nvSpPr>
        <p:spPr>
          <a:xfrm flipH="1" rot="10800000">
            <a:off x="4003844" y="94"/>
            <a:ext cx="5140098" cy="3300483"/>
          </a:xfrm>
          <a:custGeom>
            <a:rect b="b" l="l" r="r" t="t"/>
            <a:pathLst>
              <a:path extrusionOk="0" h="42375" w="65996">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IMAGE">
  <p:cSld name="CUSTOM_8">
    <p:spTree>
      <p:nvGrpSpPr>
        <p:cNvPr id="397" name="Shape 397"/>
        <p:cNvGrpSpPr/>
        <p:nvPr/>
      </p:nvGrpSpPr>
      <p:grpSpPr>
        <a:xfrm>
          <a:off x="0" y="0"/>
          <a:ext cx="0" cy="0"/>
          <a:chOff x="0" y="0"/>
          <a:chExt cx="0" cy="0"/>
        </a:xfrm>
      </p:grpSpPr>
      <p:sp>
        <p:nvSpPr>
          <p:cNvPr id="398" name="Google Shape;398;p46"/>
          <p:cNvSpPr txBox="1"/>
          <p:nvPr>
            <p:ph type="ctrTitle"/>
          </p:nvPr>
        </p:nvSpPr>
        <p:spPr>
          <a:xfrm>
            <a:off x="1029365" y="892950"/>
            <a:ext cx="2275200" cy="2052600"/>
          </a:xfrm>
          <a:prstGeom prst="rect">
            <a:avLst/>
          </a:prstGeom>
          <a:noFill/>
        </p:spPr>
        <p:txBody>
          <a:bodyPr anchorCtr="0" anchor="b" bIns="91425" lIns="91425" spcFirstLastPara="1" rIns="91425" wrap="square" tIns="91425">
            <a:noAutofit/>
          </a:bodyPr>
          <a:lstStyle>
            <a:lvl1pPr lvl="0" rtl="0">
              <a:spcBef>
                <a:spcPts val="0"/>
              </a:spcBef>
              <a:spcAft>
                <a:spcPts val="0"/>
              </a:spcAft>
              <a:buClr>
                <a:srgbClr val="9C1B40"/>
              </a:buClr>
              <a:buSzPts val="1800"/>
              <a:buNone/>
              <a:defRPr sz="1800">
                <a:solidFill>
                  <a:srgbClr val="9C1B40"/>
                </a:solidFill>
              </a:defRPr>
            </a:lvl1pPr>
            <a:lvl2pPr lvl="1" rtl="0">
              <a:spcBef>
                <a:spcPts val="0"/>
              </a:spcBef>
              <a:spcAft>
                <a:spcPts val="0"/>
              </a:spcAft>
              <a:buClr>
                <a:srgbClr val="9C1B40"/>
              </a:buClr>
              <a:buSzPts val="5200"/>
              <a:buNone/>
              <a:defRPr sz="5200">
                <a:solidFill>
                  <a:srgbClr val="9C1B40"/>
                </a:solidFill>
              </a:defRPr>
            </a:lvl2pPr>
            <a:lvl3pPr lvl="2" rtl="0">
              <a:spcBef>
                <a:spcPts val="0"/>
              </a:spcBef>
              <a:spcAft>
                <a:spcPts val="0"/>
              </a:spcAft>
              <a:buClr>
                <a:srgbClr val="9C1B40"/>
              </a:buClr>
              <a:buSzPts val="5200"/>
              <a:buNone/>
              <a:defRPr sz="5200">
                <a:solidFill>
                  <a:srgbClr val="9C1B40"/>
                </a:solidFill>
              </a:defRPr>
            </a:lvl3pPr>
            <a:lvl4pPr lvl="3" rtl="0">
              <a:spcBef>
                <a:spcPts val="0"/>
              </a:spcBef>
              <a:spcAft>
                <a:spcPts val="0"/>
              </a:spcAft>
              <a:buClr>
                <a:srgbClr val="9C1B40"/>
              </a:buClr>
              <a:buSzPts val="5200"/>
              <a:buNone/>
              <a:defRPr sz="5200">
                <a:solidFill>
                  <a:srgbClr val="9C1B40"/>
                </a:solidFill>
              </a:defRPr>
            </a:lvl4pPr>
            <a:lvl5pPr lvl="4" rtl="0">
              <a:spcBef>
                <a:spcPts val="0"/>
              </a:spcBef>
              <a:spcAft>
                <a:spcPts val="0"/>
              </a:spcAft>
              <a:buClr>
                <a:srgbClr val="9C1B40"/>
              </a:buClr>
              <a:buSzPts val="5200"/>
              <a:buNone/>
              <a:defRPr sz="5200">
                <a:solidFill>
                  <a:srgbClr val="9C1B40"/>
                </a:solidFill>
              </a:defRPr>
            </a:lvl5pPr>
            <a:lvl6pPr lvl="5" rtl="0">
              <a:spcBef>
                <a:spcPts val="0"/>
              </a:spcBef>
              <a:spcAft>
                <a:spcPts val="0"/>
              </a:spcAft>
              <a:buClr>
                <a:srgbClr val="9C1B40"/>
              </a:buClr>
              <a:buSzPts val="5200"/>
              <a:buNone/>
              <a:defRPr sz="5200">
                <a:solidFill>
                  <a:srgbClr val="9C1B40"/>
                </a:solidFill>
              </a:defRPr>
            </a:lvl6pPr>
            <a:lvl7pPr lvl="6" rtl="0">
              <a:spcBef>
                <a:spcPts val="0"/>
              </a:spcBef>
              <a:spcAft>
                <a:spcPts val="0"/>
              </a:spcAft>
              <a:buClr>
                <a:srgbClr val="9C1B40"/>
              </a:buClr>
              <a:buSzPts val="5200"/>
              <a:buNone/>
              <a:defRPr sz="5200">
                <a:solidFill>
                  <a:srgbClr val="9C1B40"/>
                </a:solidFill>
              </a:defRPr>
            </a:lvl7pPr>
            <a:lvl8pPr lvl="7" rtl="0">
              <a:spcBef>
                <a:spcPts val="0"/>
              </a:spcBef>
              <a:spcAft>
                <a:spcPts val="0"/>
              </a:spcAft>
              <a:buClr>
                <a:srgbClr val="9C1B40"/>
              </a:buClr>
              <a:buSzPts val="5200"/>
              <a:buNone/>
              <a:defRPr sz="5200">
                <a:solidFill>
                  <a:srgbClr val="9C1B40"/>
                </a:solidFill>
              </a:defRPr>
            </a:lvl8pPr>
            <a:lvl9pPr lvl="8" rtl="0">
              <a:spcBef>
                <a:spcPts val="0"/>
              </a:spcBef>
              <a:spcAft>
                <a:spcPts val="0"/>
              </a:spcAft>
              <a:buClr>
                <a:srgbClr val="9C1B40"/>
              </a:buClr>
              <a:buSzPts val="5200"/>
              <a:buNone/>
              <a:defRPr sz="5200">
                <a:solidFill>
                  <a:srgbClr val="9C1B40"/>
                </a:solidFill>
              </a:defRPr>
            </a:lvl9pPr>
          </a:lstStyle>
          <a:p/>
        </p:txBody>
      </p:sp>
      <p:sp>
        <p:nvSpPr>
          <p:cNvPr id="399" name="Google Shape;399;p46"/>
          <p:cNvSpPr txBox="1"/>
          <p:nvPr>
            <p:ph idx="1" type="subTitle"/>
          </p:nvPr>
        </p:nvSpPr>
        <p:spPr>
          <a:xfrm>
            <a:off x="1029365" y="2982500"/>
            <a:ext cx="2189400" cy="7926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Clr>
                <a:srgbClr val="9C1B40"/>
              </a:buClr>
              <a:buSzPts val="1100"/>
              <a:buNone/>
              <a:defRPr sz="1100">
                <a:solidFill>
                  <a:srgbClr val="9C1B40"/>
                </a:solidFill>
              </a:defRPr>
            </a:lvl1pPr>
            <a:lvl2pPr lvl="1" rtl="0">
              <a:lnSpc>
                <a:spcPct val="100000"/>
              </a:lnSpc>
              <a:spcBef>
                <a:spcPts val="0"/>
              </a:spcBef>
              <a:spcAft>
                <a:spcPts val="0"/>
              </a:spcAft>
              <a:buClr>
                <a:srgbClr val="9C1B40"/>
              </a:buClr>
              <a:buSzPts val="2800"/>
              <a:buNone/>
              <a:defRPr sz="2800">
                <a:solidFill>
                  <a:srgbClr val="9C1B40"/>
                </a:solidFill>
              </a:defRPr>
            </a:lvl2pPr>
            <a:lvl3pPr lvl="2" rtl="0">
              <a:lnSpc>
                <a:spcPct val="100000"/>
              </a:lnSpc>
              <a:spcBef>
                <a:spcPts val="0"/>
              </a:spcBef>
              <a:spcAft>
                <a:spcPts val="0"/>
              </a:spcAft>
              <a:buClr>
                <a:srgbClr val="9C1B40"/>
              </a:buClr>
              <a:buSzPts val="2800"/>
              <a:buNone/>
              <a:defRPr sz="2800">
                <a:solidFill>
                  <a:srgbClr val="9C1B40"/>
                </a:solidFill>
              </a:defRPr>
            </a:lvl3pPr>
            <a:lvl4pPr lvl="3" rtl="0">
              <a:lnSpc>
                <a:spcPct val="100000"/>
              </a:lnSpc>
              <a:spcBef>
                <a:spcPts val="0"/>
              </a:spcBef>
              <a:spcAft>
                <a:spcPts val="0"/>
              </a:spcAft>
              <a:buClr>
                <a:srgbClr val="9C1B40"/>
              </a:buClr>
              <a:buSzPts val="2800"/>
              <a:buNone/>
              <a:defRPr sz="2800">
                <a:solidFill>
                  <a:srgbClr val="9C1B40"/>
                </a:solidFill>
              </a:defRPr>
            </a:lvl4pPr>
            <a:lvl5pPr lvl="4" rtl="0">
              <a:lnSpc>
                <a:spcPct val="100000"/>
              </a:lnSpc>
              <a:spcBef>
                <a:spcPts val="0"/>
              </a:spcBef>
              <a:spcAft>
                <a:spcPts val="0"/>
              </a:spcAft>
              <a:buClr>
                <a:srgbClr val="9C1B40"/>
              </a:buClr>
              <a:buSzPts val="2800"/>
              <a:buNone/>
              <a:defRPr sz="2800">
                <a:solidFill>
                  <a:srgbClr val="9C1B40"/>
                </a:solidFill>
              </a:defRPr>
            </a:lvl5pPr>
            <a:lvl6pPr lvl="5" rtl="0">
              <a:lnSpc>
                <a:spcPct val="100000"/>
              </a:lnSpc>
              <a:spcBef>
                <a:spcPts val="0"/>
              </a:spcBef>
              <a:spcAft>
                <a:spcPts val="0"/>
              </a:spcAft>
              <a:buClr>
                <a:srgbClr val="9C1B40"/>
              </a:buClr>
              <a:buSzPts val="2800"/>
              <a:buNone/>
              <a:defRPr sz="2800">
                <a:solidFill>
                  <a:srgbClr val="9C1B40"/>
                </a:solidFill>
              </a:defRPr>
            </a:lvl6pPr>
            <a:lvl7pPr lvl="6" rtl="0">
              <a:lnSpc>
                <a:spcPct val="100000"/>
              </a:lnSpc>
              <a:spcBef>
                <a:spcPts val="0"/>
              </a:spcBef>
              <a:spcAft>
                <a:spcPts val="0"/>
              </a:spcAft>
              <a:buClr>
                <a:srgbClr val="9C1B40"/>
              </a:buClr>
              <a:buSzPts val="2800"/>
              <a:buNone/>
              <a:defRPr sz="2800">
                <a:solidFill>
                  <a:srgbClr val="9C1B40"/>
                </a:solidFill>
              </a:defRPr>
            </a:lvl7pPr>
            <a:lvl8pPr lvl="7" rtl="0">
              <a:lnSpc>
                <a:spcPct val="100000"/>
              </a:lnSpc>
              <a:spcBef>
                <a:spcPts val="0"/>
              </a:spcBef>
              <a:spcAft>
                <a:spcPts val="0"/>
              </a:spcAft>
              <a:buClr>
                <a:srgbClr val="9C1B40"/>
              </a:buClr>
              <a:buSzPts val="2800"/>
              <a:buNone/>
              <a:defRPr sz="2800">
                <a:solidFill>
                  <a:srgbClr val="9C1B40"/>
                </a:solidFill>
              </a:defRPr>
            </a:lvl8pPr>
            <a:lvl9pPr lvl="8" rtl="0">
              <a:lnSpc>
                <a:spcPct val="100000"/>
              </a:lnSpc>
              <a:spcBef>
                <a:spcPts val="0"/>
              </a:spcBef>
              <a:spcAft>
                <a:spcPts val="0"/>
              </a:spcAft>
              <a:buClr>
                <a:srgbClr val="9C1B40"/>
              </a:buClr>
              <a:buSzPts val="2800"/>
              <a:buNone/>
              <a:defRPr sz="2800">
                <a:solidFill>
                  <a:srgbClr val="9C1B40"/>
                </a:solidFill>
              </a:defRPr>
            </a:lvl9pPr>
          </a:lstStyle>
          <a:p/>
        </p:txBody>
      </p:sp>
      <p:sp>
        <p:nvSpPr>
          <p:cNvPr id="400" name="Google Shape;400;p46"/>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IMAGE">
  <p:cSld name="CUSTOM_10">
    <p:spTree>
      <p:nvGrpSpPr>
        <p:cNvPr id="401" name="Shape 401"/>
        <p:cNvGrpSpPr/>
        <p:nvPr/>
      </p:nvGrpSpPr>
      <p:grpSpPr>
        <a:xfrm>
          <a:off x="0" y="0"/>
          <a:ext cx="0" cy="0"/>
          <a:chOff x="0" y="0"/>
          <a:chExt cx="0" cy="0"/>
        </a:xfrm>
      </p:grpSpPr>
      <p:sp>
        <p:nvSpPr>
          <p:cNvPr id="402" name="Google Shape;402;p47"/>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1">
    <p:spTree>
      <p:nvGrpSpPr>
        <p:cNvPr id="403" name="Shape 403"/>
        <p:cNvGrpSpPr/>
        <p:nvPr/>
      </p:nvGrpSpPr>
      <p:grpSpPr>
        <a:xfrm>
          <a:off x="0" y="0"/>
          <a:ext cx="0" cy="0"/>
          <a:chOff x="0" y="0"/>
          <a:chExt cx="0" cy="0"/>
        </a:xfrm>
      </p:grpSpPr>
      <p:sp>
        <p:nvSpPr>
          <p:cNvPr id="404" name="Google Shape;404;p48"/>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TLE &amp; SUBTITLE ">
  <p:cSld name="CUSTOM">
    <p:spTree>
      <p:nvGrpSpPr>
        <p:cNvPr id="49" name="Shape 49"/>
        <p:cNvGrpSpPr/>
        <p:nvPr/>
      </p:nvGrpSpPr>
      <p:grpSpPr>
        <a:xfrm>
          <a:off x="0" y="0"/>
          <a:ext cx="0" cy="0"/>
          <a:chOff x="0" y="0"/>
          <a:chExt cx="0" cy="0"/>
        </a:xfrm>
      </p:grpSpPr>
      <p:sp>
        <p:nvSpPr>
          <p:cNvPr id="50" name="Google Shape;50;p6"/>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6"/>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txBox="1"/>
          <p:nvPr>
            <p:ph type="ctrTitle"/>
          </p:nvPr>
        </p:nvSpPr>
        <p:spPr>
          <a:xfrm>
            <a:off x="1010060" y="1167625"/>
            <a:ext cx="21498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53" name="Google Shape;53;p6"/>
          <p:cNvSpPr txBox="1"/>
          <p:nvPr>
            <p:ph idx="1" type="subTitle"/>
          </p:nvPr>
        </p:nvSpPr>
        <p:spPr>
          <a:xfrm>
            <a:off x="4197949" y="3343675"/>
            <a:ext cx="4173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54" name="Google Shape;54;p6"/>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ype="titleOnly">
  <p:cSld name="TITLE_ONLY">
    <p:spTree>
      <p:nvGrpSpPr>
        <p:cNvPr id="55" name="Shape 55"/>
        <p:cNvGrpSpPr/>
        <p:nvPr/>
      </p:nvGrpSpPr>
      <p:grpSpPr>
        <a:xfrm>
          <a:off x="0" y="0"/>
          <a:ext cx="0" cy="0"/>
          <a:chOff x="0" y="0"/>
          <a:chExt cx="0" cy="0"/>
        </a:xfrm>
      </p:grpSpPr>
      <p:sp>
        <p:nvSpPr>
          <p:cNvPr id="56" name="Google Shape;56;p7"/>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7"/>
          <p:cNvSpPr/>
          <p:nvPr/>
        </p:nvSpPr>
        <p:spPr>
          <a:xfrm>
            <a:off x="525"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a:off x="1405000"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59" name="Google Shape;59;p7"/>
          <p:cNvSpPr/>
          <p:nvPr/>
        </p:nvSpPr>
        <p:spPr>
          <a:xfrm>
            <a:off x="4934775" y="2396750"/>
            <a:ext cx="2826000" cy="27468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60" name="Google Shape;60;p7"/>
          <p:cNvSpPr txBox="1"/>
          <p:nvPr>
            <p:ph type="ctrTitle"/>
          </p:nvPr>
        </p:nvSpPr>
        <p:spPr>
          <a:xfrm>
            <a:off x="1490375"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1" name="Google Shape;61;p7"/>
          <p:cNvSpPr txBox="1"/>
          <p:nvPr>
            <p:ph idx="1" type="subTitle"/>
          </p:nvPr>
        </p:nvSpPr>
        <p:spPr>
          <a:xfrm>
            <a:off x="1490375"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2" name="Google Shape;62;p7"/>
          <p:cNvSpPr txBox="1"/>
          <p:nvPr>
            <p:ph idx="2" type="ctrTitle"/>
          </p:nvPr>
        </p:nvSpPr>
        <p:spPr>
          <a:xfrm>
            <a:off x="5020150" y="3115775"/>
            <a:ext cx="2655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63" name="Google Shape;63;p7"/>
          <p:cNvSpPr txBox="1"/>
          <p:nvPr>
            <p:ph idx="3" type="subTitle"/>
          </p:nvPr>
        </p:nvSpPr>
        <p:spPr>
          <a:xfrm>
            <a:off x="5020150" y="3797425"/>
            <a:ext cx="2655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 name="Google Shape;64;p7"/>
          <p:cNvSpPr txBox="1"/>
          <p:nvPr>
            <p:ph idx="4"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1">
    <p:spTree>
      <p:nvGrpSpPr>
        <p:cNvPr id="65" name="Shape 65"/>
        <p:cNvGrpSpPr/>
        <p:nvPr/>
      </p:nvGrpSpPr>
      <p:grpSpPr>
        <a:xfrm>
          <a:off x="0" y="0"/>
          <a:ext cx="0" cy="0"/>
          <a:chOff x="0" y="0"/>
          <a:chExt cx="0" cy="0"/>
        </a:xfrm>
      </p:grpSpPr>
      <p:sp>
        <p:nvSpPr>
          <p:cNvPr id="66" name="Google Shape;66;p8"/>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8"/>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txBox="1"/>
          <p:nvPr>
            <p:ph type="ctrTitle"/>
          </p:nvPr>
        </p:nvSpPr>
        <p:spPr>
          <a:xfrm flipH="1">
            <a:off x="1009779" y="284100"/>
            <a:ext cx="4362000" cy="946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9" name="Google Shape;69;p8"/>
          <p:cNvSpPr/>
          <p:nvPr/>
        </p:nvSpPr>
        <p:spPr>
          <a:xfrm>
            <a:off x="3516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0" name="Google Shape;70;p8"/>
          <p:cNvSpPr/>
          <p:nvPr/>
        </p:nvSpPr>
        <p:spPr>
          <a:xfrm>
            <a:off x="6167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1" name="Google Shape;71;p8"/>
          <p:cNvSpPr/>
          <p:nvPr/>
        </p:nvSpPr>
        <p:spPr>
          <a:xfrm>
            <a:off x="865150" y="2602650"/>
            <a:ext cx="2169600" cy="2541000"/>
          </a:xfrm>
          <a:prstGeom prst="snip1Rect">
            <a:avLst>
              <a:gd fmla="val 16667" name="adj"/>
            </a:avLst>
          </a:prstGeom>
          <a:no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4E48AB"/>
              </a:solidFill>
            </a:endParaRPr>
          </a:p>
        </p:txBody>
      </p:sp>
      <p:sp>
        <p:nvSpPr>
          <p:cNvPr id="72" name="Google Shape;72;p8"/>
          <p:cNvSpPr txBox="1"/>
          <p:nvPr>
            <p:ph idx="2"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3" name="Google Shape;73;p8"/>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4" name="Google Shape;74;p8"/>
          <p:cNvSpPr txBox="1"/>
          <p:nvPr>
            <p:ph idx="3"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5" name="Google Shape;75;p8"/>
          <p:cNvSpPr txBox="1"/>
          <p:nvPr>
            <p:ph idx="4"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6" name="Google Shape;76;p8"/>
          <p:cNvSpPr txBox="1"/>
          <p:nvPr>
            <p:ph idx="5"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77" name="Google Shape;77;p8"/>
          <p:cNvSpPr txBox="1"/>
          <p:nvPr>
            <p:ph idx="6"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1_2">
    <p:spTree>
      <p:nvGrpSpPr>
        <p:cNvPr id="78" name="Shape 78"/>
        <p:cNvGrpSpPr/>
        <p:nvPr/>
      </p:nvGrpSpPr>
      <p:grpSpPr>
        <a:xfrm>
          <a:off x="0" y="0"/>
          <a:ext cx="0" cy="0"/>
          <a:chOff x="0" y="0"/>
          <a:chExt cx="0" cy="0"/>
        </a:xfrm>
      </p:grpSpPr>
      <p:sp>
        <p:nvSpPr>
          <p:cNvPr id="79" name="Google Shape;79;p9"/>
          <p:cNvSpPr/>
          <p:nvPr/>
        </p:nvSpPr>
        <p:spPr>
          <a:xfrm flipH="1"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flipH="1">
            <a:off x="4913994" y="0"/>
            <a:ext cx="4230531"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txBox="1"/>
          <p:nvPr>
            <p:ph type="ctrTitle"/>
          </p:nvPr>
        </p:nvSpPr>
        <p:spPr>
          <a:xfrm>
            <a:off x="100931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2" name="Google Shape;82;p9"/>
          <p:cNvSpPr txBox="1"/>
          <p:nvPr>
            <p:ph idx="1" type="subTitle"/>
          </p:nvPr>
        </p:nvSpPr>
        <p:spPr>
          <a:xfrm>
            <a:off x="100931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3" name="Google Shape;83;p9"/>
          <p:cNvSpPr txBox="1"/>
          <p:nvPr>
            <p:ph idx="2" type="ctrTitle"/>
          </p:nvPr>
        </p:nvSpPr>
        <p:spPr>
          <a:xfrm>
            <a:off x="3660288"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4" name="Google Shape;84;p9"/>
          <p:cNvSpPr txBox="1"/>
          <p:nvPr>
            <p:ph idx="3" type="subTitle"/>
          </p:nvPr>
        </p:nvSpPr>
        <p:spPr>
          <a:xfrm>
            <a:off x="3660288"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5" name="Google Shape;85;p9"/>
          <p:cNvSpPr txBox="1"/>
          <p:nvPr>
            <p:ph idx="4" type="ctrTitle"/>
          </p:nvPr>
        </p:nvSpPr>
        <p:spPr>
          <a:xfrm>
            <a:off x="6311263" y="3115775"/>
            <a:ext cx="1881300" cy="644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86" name="Google Shape;86;p9"/>
          <p:cNvSpPr txBox="1"/>
          <p:nvPr>
            <p:ph idx="5" type="subTitle"/>
          </p:nvPr>
        </p:nvSpPr>
        <p:spPr>
          <a:xfrm>
            <a:off x="6311263" y="3797425"/>
            <a:ext cx="18813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7" name="Google Shape;87;p9"/>
          <p:cNvSpPr txBox="1"/>
          <p:nvPr>
            <p:ph idx="6"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EDULE">
  <p:cSld name="CUSTOM_1_1">
    <p:spTree>
      <p:nvGrpSpPr>
        <p:cNvPr id="88" name="Shape 88"/>
        <p:cNvGrpSpPr/>
        <p:nvPr/>
      </p:nvGrpSpPr>
      <p:grpSpPr>
        <a:xfrm>
          <a:off x="0" y="0"/>
          <a:ext cx="0" cy="0"/>
          <a:chOff x="0" y="0"/>
          <a:chExt cx="0" cy="0"/>
        </a:xfrm>
      </p:grpSpPr>
      <p:sp>
        <p:nvSpPr>
          <p:cNvPr id="89" name="Google Shape;89;p10"/>
          <p:cNvSpPr/>
          <p:nvPr/>
        </p:nvSpPr>
        <p:spPr>
          <a:xfrm>
            <a:off x="59" y="-9900"/>
            <a:ext cx="9144000" cy="5163300"/>
          </a:xfrm>
          <a:prstGeom prst="rect">
            <a:avLst/>
          </a:prstGeom>
          <a:gradFill>
            <a:gsLst>
              <a:gs pos="0">
                <a:srgbClr val="242637"/>
              </a:gs>
              <a:gs pos="51000">
                <a:srgbClr val="242637"/>
              </a:gs>
              <a:gs pos="100000">
                <a:srgbClr val="33364F"/>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0"/>
          <p:cNvSpPr/>
          <p:nvPr/>
        </p:nvSpPr>
        <p:spPr>
          <a:xfrm>
            <a:off x="52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0"/>
          <p:cNvSpPr/>
          <p:nvPr/>
        </p:nvSpPr>
        <p:spPr>
          <a:xfrm rot="10800000">
            <a:off x="5654675" y="0"/>
            <a:ext cx="3489859" cy="5163258"/>
          </a:xfrm>
          <a:custGeom>
            <a:rect b="b" l="l" r="r" t="t"/>
            <a:pathLst>
              <a:path extrusionOk="0" h="73373" w="4959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0"/>
          <p:cNvSpPr txBox="1"/>
          <p:nvPr>
            <p:ph idx="1" type="subTitle"/>
          </p:nvPr>
        </p:nvSpPr>
        <p:spPr>
          <a:xfrm flipH="1">
            <a:off x="4108150" y="1153775"/>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3" name="Google Shape;93;p10"/>
          <p:cNvSpPr txBox="1"/>
          <p:nvPr>
            <p:ph idx="2" type="subTitle"/>
          </p:nvPr>
        </p:nvSpPr>
        <p:spPr>
          <a:xfrm flipH="1">
            <a:off x="4108150" y="1873236"/>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94" name="Google Shape;94;p10"/>
          <p:cNvSpPr txBox="1"/>
          <p:nvPr>
            <p:ph idx="3" type="subTitle"/>
          </p:nvPr>
        </p:nvSpPr>
        <p:spPr>
          <a:xfrm flipH="1">
            <a:off x="4108150" y="2574858"/>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cxnSp>
        <p:nvCxnSpPr>
          <p:cNvPr id="95" name="Google Shape;95;p10"/>
          <p:cNvCxnSpPr/>
          <p:nvPr/>
        </p:nvCxnSpPr>
        <p:spPr>
          <a:xfrm rot="10800000">
            <a:off x="3960050" y="0"/>
            <a:ext cx="0" cy="4036500"/>
          </a:xfrm>
          <a:prstGeom prst="straightConnector1">
            <a:avLst/>
          </a:prstGeom>
          <a:noFill/>
          <a:ln cap="flat" cmpd="sng" w="19050">
            <a:solidFill>
              <a:srgbClr val="FFFFFF"/>
            </a:solidFill>
            <a:prstDash val="solid"/>
            <a:round/>
            <a:headEnd len="med" w="med" type="none"/>
            <a:tailEnd len="med" w="med" type="none"/>
          </a:ln>
        </p:spPr>
      </p:cxnSp>
      <p:sp>
        <p:nvSpPr>
          <p:cNvPr id="96" name="Google Shape;96;p10"/>
          <p:cNvSpPr txBox="1"/>
          <p:nvPr>
            <p:ph idx="4" type="subTitle"/>
          </p:nvPr>
        </p:nvSpPr>
        <p:spPr>
          <a:xfrm>
            <a:off x="4106650" y="153007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7" name="Google Shape;97;p10"/>
          <p:cNvSpPr txBox="1"/>
          <p:nvPr>
            <p:ph idx="5" type="subTitle"/>
          </p:nvPr>
        </p:nvSpPr>
        <p:spPr>
          <a:xfrm>
            <a:off x="4106650" y="2248923"/>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8" name="Google Shape;98;p10"/>
          <p:cNvSpPr txBox="1"/>
          <p:nvPr>
            <p:ph idx="6" type="subTitle"/>
          </p:nvPr>
        </p:nvSpPr>
        <p:spPr>
          <a:xfrm>
            <a:off x="4106650" y="2960400"/>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99" name="Google Shape;99;p10"/>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400"/>
              <a:buNone/>
              <a:defRPr sz="24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100" name="Google Shape;100;p10"/>
          <p:cNvSpPr txBox="1"/>
          <p:nvPr>
            <p:ph idx="7" type="subTitle"/>
          </p:nvPr>
        </p:nvSpPr>
        <p:spPr>
          <a:xfrm flipH="1">
            <a:off x="4108150" y="3276483"/>
            <a:ext cx="6451500" cy="561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p:txBody>
      </p:sp>
      <p:sp>
        <p:nvSpPr>
          <p:cNvPr id="101" name="Google Shape;101;p10"/>
          <p:cNvSpPr txBox="1"/>
          <p:nvPr>
            <p:ph idx="8" type="subTitle"/>
          </p:nvPr>
        </p:nvSpPr>
        <p:spPr>
          <a:xfrm>
            <a:off x="4106650" y="3662025"/>
            <a:ext cx="3561300" cy="28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p:txBody>
      </p:sp>
      <p:sp>
        <p:nvSpPr>
          <p:cNvPr id="102" name="Google Shape;102;p10"/>
          <p:cNvSpPr txBox="1"/>
          <p:nvPr>
            <p:ph hasCustomPrompt="1" idx="9" type="title"/>
          </p:nvPr>
        </p:nvSpPr>
        <p:spPr>
          <a:xfrm>
            <a:off x="2599375" y="1273687"/>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3" name="Google Shape;103;p10"/>
          <p:cNvSpPr txBox="1"/>
          <p:nvPr>
            <p:ph hasCustomPrompt="1" idx="13" type="title"/>
          </p:nvPr>
        </p:nvSpPr>
        <p:spPr>
          <a:xfrm>
            <a:off x="2599375" y="1990458"/>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4" name="Google Shape;104;p10"/>
          <p:cNvSpPr txBox="1"/>
          <p:nvPr>
            <p:ph hasCustomPrompt="1" idx="14" type="title"/>
          </p:nvPr>
        </p:nvSpPr>
        <p:spPr>
          <a:xfrm>
            <a:off x="2599375" y="2711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105" name="Google Shape;105;p10"/>
          <p:cNvSpPr txBox="1"/>
          <p:nvPr>
            <p:ph hasCustomPrompt="1" idx="15" type="title"/>
          </p:nvPr>
        </p:nvSpPr>
        <p:spPr>
          <a:xfrm>
            <a:off x="2599375" y="3380064"/>
            <a:ext cx="12306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extLst>
    <p:ext uri="{DCECCB84-F9BA-43D5-87BE-67443E8EF086}">
      <p15:sldGuideLst>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3.xml"/><Relationship Id="rId11" Type="http://schemas.openxmlformats.org/officeDocument/2006/relationships/slideLayout" Target="../slideLayouts/slideLayout34.xml"/><Relationship Id="rId22" Type="http://schemas.openxmlformats.org/officeDocument/2006/relationships/slideLayout" Target="../slideLayouts/slideLayout45.xml"/><Relationship Id="rId10" Type="http://schemas.openxmlformats.org/officeDocument/2006/relationships/slideLayout" Target="../slideLayouts/slideLayout33.xml"/><Relationship Id="rId21" Type="http://schemas.openxmlformats.org/officeDocument/2006/relationships/slideLayout" Target="../slideLayouts/slideLayout44.xml"/><Relationship Id="rId13" Type="http://schemas.openxmlformats.org/officeDocument/2006/relationships/slideLayout" Target="../slideLayouts/slideLayout36.xml"/><Relationship Id="rId24" Type="http://schemas.openxmlformats.org/officeDocument/2006/relationships/theme" Target="../theme/theme2.xml"/><Relationship Id="rId12" Type="http://schemas.openxmlformats.org/officeDocument/2006/relationships/slideLayout" Target="../slideLayouts/slideLayout35.xml"/><Relationship Id="rId23" Type="http://schemas.openxmlformats.org/officeDocument/2006/relationships/slideLayout" Target="../slideLayouts/slideLayout46.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5" Type="http://schemas.openxmlformats.org/officeDocument/2006/relationships/slideLayout" Target="../slideLayouts/slideLayout38.xml"/><Relationship Id="rId14" Type="http://schemas.openxmlformats.org/officeDocument/2006/relationships/slideLayout" Target="../slideLayouts/slideLayout37.xml"/><Relationship Id="rId17" Type="http://schemas.openxmlformats.org/officeDocument/2006/relationships/slideLayout" Target="../slideLayouts/slideLayout40.xml"/><Relationship Id="rId16" Type="http://schemas.openxmlformats.org/officeDocument/2006/relationships/slideLayout" Target="../slideLayouts/slideLayout39.xml"/><Relationship Id="rId5" Type="http://schemas.openxmlformats.org/officeDocument/2006/relationships/slideLayout" Target="../slideLayouts/slideLayout28.xml"/><Relationship Id="rId19" Type="http://schemas.openxmlformats.org/officeDocument/2006/relationships/slideLayout" Target="../slideLayouts/slideLayout42.xml"/><Relationship Id="rId6" Type="http://schemas.openxmlformats.org/officeDocument/2006/relationships/slideLayout" Target="../slideLayouts/slideLayout29.xml"/><Relationship Id="rId18" Type="http://schemas.openxmlformats.org/officeDocument/2006/relationships/slideLayout" Target="../slideLayouts/slideLayout41.xml"/><Relationship Id="rId7" Type="http://schemas.openxmlformats.org/officeDocument/2006/relationships/slideLayout" Target="../slideLayouts/slideLayout30.xml"/><Relationship Id="rId8"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242637"/>
            </a:gs>
            <a:gs pos="51000">
              <a:srgbClr val="242637"/>
            </a:gs>
            <a:gs pos="100000">
              <a:srgbClr val="33364F"/>
            </a:gs>
          </a:gsLst>
          <a:lin ang="18900732" scaled="0"/>
        </a:gradFill>
      </p:bgPr>
    </p:bg>
    <p:spTree>
      <p:nvGrpSpPr>
        <p:cNvPr id="195" name="Shape 195"/>
        <p:cNvGrpSpPr/>
        <p:nvPr/>
      </p:nvGrpSpPr>
      <p:grpSpPr>
        <a:xfrm>
          <a:off x="0" y="0"/>
          <a:ext cx="0" cy="0"/>
          <a:chOff x="0" y="0"/>
          <a:chExt cx="0" cy="0"/>
        </a:xfrm>
      </p:grpSpPr>
      <p:sp>
        <p:nvSpPr>
          <p:cNvPr id="196" name="Google Shape;196;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rt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p:txBody>
      </p:sp>
      <p:sp>
        <p:nvSpPr>
          <p:cNvPr id="197" name="Google Shape;197;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indent="-304800" lvl="1" marL="914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indent="-304800" lvl="2" marL="1371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indent="-304800" lvl="3" marL="1828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indent="-304800" lvl="4" marL="22860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indent="-304800" lvl="5" marL="27432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indent="-304800" lvl="6" marL="32004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indent="-304800" lvl="7" marL="36576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indent="-304800" lvl="8" marL="411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p:txBody>
      </p:sp>
      <p:sp>
        <p:nvSpPr>
          <p:cNvPr id="198" name="Google Shape;198;p25"/>
          <p:cNvSpPr txBox="1"/>
          <p:nvPr/>
        </p:nvSpPr>
        <p:spPr>
          <a:xfrm>
            <a:off x="6575" y="26350"/>
            <a:ext cx="2278800" cy="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700">
                <a:solidFill>
                  <a:srgbClr val="FFFFFF"/>
                </a:solidFill>
                <a:latin typeface="Roboto Slab Regular"/>
                <a:ea typeface="Roboto Slab Regular"/>
                <a:cs typeface="Roboto Slab Regular"/>
                <a:sym typeface="Roboto Slab Regular"/>
              </a:rPr>
              <a:t>Raleigh Charter Computer Science Club 2020-21</a:t>
            </a:r>
            <a:endParaRPr sz="700">
              <a:solidFill>
                <a:srgbClr val="FFFFFF"/>
              </a:solidFill>
              <a:latin typeface="Roboto Slab Regular"/>
              <a:ea typeface="Roboto Slab Regular"/>
              <a:cs typeface="Roboto Slab Regular"/>
              <a:sym typeface="Roboto Slab Regular"/>
            </a:endParaRPr>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 id="2147483689" r:id="rId19"/>
    <p:sldLayoutId id="2147483690" r:id="rId20"/>
    <p:sldLayoutId id="2147483691" r:id="rId21"/>
    <p:sldLayoutId id="2147483692" r:id="rId22"/>
    <p:sldLayoutId id="2147483693"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hyperlink" Target="mailto:asareen@raleighcharterhs.org" TargetMode="External"/><Relationship Id="rId4" Type="http://schemas.openxmlformats.org/officeDocument/2006/relationships/hyperlink" Target="mailto:fcutuiba@raleighcharterhs.org" TargetMode="External"/><Relationship Id="rId5" Type="http://schemas.openxmlformats.org/officeDocument/2006/relationships/hyperlink" Target="mailto:kpiryani@raleighcharterhs.or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9"/>
          <p:cNvSpPr txBox="1"/>
          <p:nvPr>
            <p:ph type="ctrTitle"/>
          </p:nvPr>
        </p:nvSpPr>
        <p:spPr>
          <a:xfrm flipH="1">
            <a:off x="3654900" y="1536725"/>
            <a:ext cx="4761300" cy="142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WELCOME TO COMPUTER SCIENCE CLUB! </a:t>
            </a:r>
            <a:endParaRPr>
              <a:solidFill>
                <a:srgbClr val="FFFFFF"/>
              </a:solidFill>
            </a:endParaRPr>
          </a:p>
        </p:txBody>
      </p:sp>
      <p:sp>
        <p:nvSpPr>
          <p:cNvPr id="410" name="Google Shape;410;p49"/>
          <p:cNvSpPr txBox="1"/>
          <p:nvPr/>
        </p:nvSpPr>
        <p:spPr>
          <a:xfrm>
            <a:off x="4297250" y="3264150"/>
            <a:ext cx="4527900" cy="3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a:solidFill>
                  <a:srgbClr val="FFFFFF"/>
                </a:solidFill>
                <a:latin typeface="Roboto Slab"/>
                <a:ea typeface="Roboto Slab"/>
                <a:cs typeface="Roboto Slab"/>
                <a:sym typeface="Roboto Slab"/>
              </a:rPr>
              <a:t>If </a:t>
            </a:r>
            <a:r>
              <a:rPr lang="es">
                <a:solidFill>
                  <a:srgbClr val="FFFFFF"/>
                </a:solidFill>
                <a:latin typeface="Roboto Slab Regular"/>
                <a:ea typeface="Roboto Slab Regular"/>
                <a:cs typeface="Roboto Slab Regular"/>
                <a:sym typeface="Roboto Slab Regular"/>
              </a:rPr>
              <a:t>you are reading this, </a:t>
            </a:r>
            <a:r>
              <a:rPr b="1" lang="es">
                <a:solidFill>
                  <a:srgbClr val="FFFFFF"/>
                </a:solidFill>
                <a:latin typeface="Roboto Slab"/>
                <a:ea typeface="Roboto Slab"/>
                <a:cs typeface="Roboto Slab"/>
                <a:sym typeface="Roboto Slab"/>
              </a:rPr>
              <a:t>then</a:t>
            </a:r>
            <a:r>
              <a:rPr lang="es">
                <a:solidFill>
                  <a:srgbClr val="FFFFFF"/>
                </a:solidFill>
                <a:latin typeface="Roboto Slab Regular"/>
                <a:ea typeface="Roboto Slab Regular"/>
                <a:cs typeface="Roboto Slab Regular"/>
                <a:sym typeface="Roboto Slab Regular"/>
              </a:rPr>
              <a:t> you are in CompSci club. </a:t>
            </a:r>
            <a:r>
              <a:rPr lang="es">
                <a:solidFill>
                  <a:srgbClr val="FFFFFF"/>
                </a:solidFill>
                <a:latin typeface="Roboto Slab Regular"/>
                <a:ea typeface="Roboto Slab Regular"/>
                <a:cs typeface="Roboto Slab Regular"/>
                <a:sym typeface="Roboto Slab Regular"/>
              </a:rPr>
              <a:t>Welcome</a:t>
            </a:r>
            <a:r>
              <a:rPr lang="es">
                <a:solidFill>
                  <a:srgbClr val="FFFFFF"/>
                </a:solidFill>
                <a:latin typeface="Roboto Slab Regular"/>
                <a:ea typeface="Roboto Slab Regular"/>
                <a:cs typeface="Roboto Slab Regular"/>
                <a:sym typeface="Roboto Slab Regular"/>
              </a:rPr>
              <a:t>!</a:t>
            </a:r>
            <a:endParaRPr>
              <a:solidFill>
                <a:srgbClr val="FFFFFF"/>
              </a:solidFill>
              <a:latin typeface="Roboto Slab Regular"/>
              <a:ea typeface="Roboto Slab Regular"/>
              <a:cs typeface="Roboto Slab Regular"/>
              <a:sym typeface="Roboto Slab Regul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58"/>
          <p:cNvSpPr txBox="1"/>
          <p:nvPr/>
        </p:nvSpPr>
        <p:spPr>
          <a:xfrm>
            <a:off x="0" y="54875"/>
            <a:ext cx="9144000" cy="75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2400">
                <a:solidFill>
                  <a:srgbClr val="FFFFFF"/>
                </a:solidFill>
                <a:latin typeface="Roboto Slab"/>
                <a:ea typeface="Roboto Slab"/>
                <a:cs typeface="Roboto Slab"/>
                <a:sym typeface="Roboto Slab"/>
              </a:rPr>
              <a:t>7 Questions</a:t>
            </a:r>
            <a:endParaRPr b="1" sz="2400">
              <a:solidFill>
                <a:srgbClr val="FFFFFF"/>
              </a:solidFill>
              <a:latin typeface="Roboto Slab"/>
              <a:ea typeface="Roboto Slab"/>
              <a:cs typeface="Roboto Slab"/>
              <a:sym typeface="Roboto Slab"/>
            </a:endParaRPr>
          </a:p>
        </p:txBody>
      </p:sp>
      <p:sp>
        <p:nvSpPr>
          <p:cNvPr id="474" name="Google Shape;474;p58"/>
          <p:cNvSpPr txBox="1"/>
          <p:nvPr/>
        </p:nvSpPr>
        <p:spPr>
          <a:xfrm>
            <a:off x="0" y="644650"/>
            <a:ext cx="9144000" cy="44988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500">
                <a:solidFill>
                  <a:srgbClr val="FFFFFF"/>
                </a:solidFill>
                <a:latin typeface="Roboto Slab Regular"/>
                <a:ea typeface="Roboto Slab Regular"/>
                <a:cs typeface="Roboto Slab Regular"/>
                <a:sym typeface="Roboto Slab Regular"/>
              </a:rPr>
              <a:t>Write a program that asks the user 7 questions. (You can look up answers to ask)</a:t>
            </a:r>
            <a:endParaRPr sz="1500">
              <a:solidFill>
                <a:srgbClr val="FFFFFF"/>
              </a:solidFill>
              <a:latin typeface="Roboto Slab Regular"/>
              <a:ea typeface="Roboto Slab Regular"/>
              <a:cs typeface="Roboto Slab Regular"/>
              <a:sym typeface="Roboto Slab Regular"/>
            </a:endParaRPr>
          </a:p>
          <a:p>
            <a:pPr indent="0" lvl="0" marL="0" rtl="0" algn="l">
              <a:lnSpc>
                <a:spcPct val="200000"/>
              </a:lnSpc>
              <a:spcBef>
                <a:spcPts val="0"/>
              </a:spcBef>
              <a:spcAft>
                <a:spcPts val="0"/>
              </a:spcAft>
              <a:buNone/>
            </a:pPr>
            <a:r>
              <a:rPr lang="es" sz="1500">
                <a:solidFill>
                  <a:srgbClr val="FFFFFF"/>
                </a:solidFill>
                <a:latin typeface="Roboto Slab Regular"/>
                <a:ea typeface="Roboto Slab Regular"/>
                <a:cs typeface="Roboto Slab Regular"/>
                <a:sym typeface="Roboto Slab Regular"/>
              </a:rPr>
              <a:t>- Limit the user to one response per question. </a:t>
            </a:r>
            <a:endParaRPr sz="1500">
              <a:solidFill>
                <a:srgbClr val="FFFFFF"/>
              </a:solidFill>
              <a:latin typeface="Roboto Slab Regular"/>
              <a:ea typeface="Roboto Slab Regular"/>
              <a:cs typeface="Roboto Slab Regular"/>
              <a:sym typeface="Roboto Slab Regular"/>
            </a:endParaRPr>
          </a:p>
          <a:p>
            <a:pPr indent="0" lvl="0" marL="0" rtl="0" algn="l">
              <a:lnSpc>
                <a:spcPct val="200000"/>
              </a:lnSpc>
              <a:spcBef>
                <a:spcPts val="0"/>
              </a:spcBef>
              <a:spcAft>
                <a:spcPts val="0"/>
              </a:spcAft>
              <a:buNone/>
            </a:pPr>
            <a:r>
              <a:rPr lang="es" sz="1500">
                <a:solidFill>
                  <a:srgbClr val="FFFFFF"/>
                </a:solidFill>
                <a:latin typeface="Roboto Slab Regular"/>
                <a:ea typeface="Roboto Slab Regular"/>
                <a:cs typeface="Roboto Slab Regular"/>
                <a:sym typeface="Roboto Slab Regular"/>
              </a:rPr>
              <a:t>- Have the program inform the user whether or not the answer is correct. </a:t>
            </a:r>
            <a:endParaRPr sz="1500">
              <a:solidFill>
                <a:srgbClr val="FFFFFF"/>
              </a:solidFill>
              <a:latin typeface="Roboto Slab Regular"/>
              <a:ea typeface="Roboto Slab Regular"/>
              <a:cs typeface="Roboto Slab Regular"/>
              <a:sym typeface="Roboto Slab Regular"/>
            </a:endParaRPr>
          </a:p>
          <a:p>
            <a:pPr indent="0" lvl="0" marL="0" rtl="0" algn="l">
              <a:lnSpc>
                <a:spcPct val="200000"/>
              </a:lnSpc>
              <a:spcBef>
                <a:spcPts val="0"/>
              </a:spcBef>
              <a:spcAft>
                <a:spcPts val="0"/>
              </a:spcAft>
              <a:buNone/>
            </a:pPr>
            <a:r>
              <a:rPr lang="es" sz="1500">
                <a:solidFill>
                  <a:srgbClr val="FFFFFF"/>
                </a:solidFill>
                <a:latin typeface="Roboto Slab Regular"/>
                <a:ea typeface="Roboto Slab Regular"/>
                <a:cs typeface="Roboto Slab Regular"/>
                <a:sym typeface="Roboto Slab Regular"/>
              </a:rPr>
              <a:t>- </a:t>
            </a:r>
            <a:r>
              <a:rPr b="1" lang="es" sz="1500">
                <a:solidFill>
                  <a:srgbClr val="FFFFFF"/>
                </a:solidFill>
                <a:latin typeface="Roboto Slab"/>
                <a:ea typeface="Roboto Slab"/>
                <a:cs typeface="Roboto Slab"/>
                <a:sym typeface="Roboto Slab"/>
              </a:rPr>
              <a:t>[Extra challenge]</a:t>
            </a:r>
            <a:r>
              <a:rPr lang="es" sz="1500">
                <a:solidFill>
                  <a:srgbClr val="FFFFFF"/>
                </a:solidFill>
                <a:latin typeface="Roboto Slab Regular"/>
                <a:ea typeface="Roboto Slab Regular"/>
                <a:cs typeface="Roboto Slab Regular"/>
                <a:sym typeface="Roboto Slab Regular"/>
              </a:rPr>
              <a:t> Inform the user how many questions were answered correct at the end.(Out of 7)</a:t>
            </a:r>
            <a:endParaRPr sz="1500">
              <a:solidFill>
                <a:srgbClr val="FFFFFF"/>
              </a:solidFill>
              <a:latin typeface="Roboto Slab Regular"/>
              <a:ea typeface="Roboto Slab Regular"/>
              <a:cs typeface="Roboto Slab Regular"/>
              <a:sym typeface="Roboto Slab Regular"/>
            </a:endParaRPr>
          </a:p>
          <a:p>
            <a:pPr indent="0" lvl="0" marL="0" rtl="0" algn="l">
              <a:lnSpc>
                <a:spcPct val="200000"/>
              </a:lnSpc>
              <a:spcBef>
                <a:spcPts val="0"/>
              </a:spcBef>
              <a:spcAft>
                <a:spcPts val="0"/>
              </a:spcAft>
              <a:buNone/>
            </a:pPr>
            <a:r>
              <a:t/>
            </a:r>
            <a:endParaRPr sz="1500">
              <a:solidFill>
                <a:srgbClr val="FFFFFF"/>
              </a:solidFill>
              <a:latin typeface="Roboto Slab Regular"/>
              <a:ea typeface="Roboto Slab Regular"/>
              <a:cs typeface="Roboto Slab Regular"/>
              <a:sym typeface="Roboto Slab Regular"/>
            </a:endParaRPr>
          </a:p>
          <a:p>
            <a:pPr indent="0" lvl="0" marL="0" rtl="0" algn="ctr">
              <a:lnSpc>
                <a:spcPct val="200000"/>
              </a:lnSpc>
              <a:spcBef>
                <a:spcPts val="0"/>
              </a:spcBef>
              <a:spcAft>
                <a:spcPts val="0"/>
              </a:spcAft>
              <a:buNone/>
            </a:pPr>
            <a:r>
              <a:rPr b="1" lang="es" sz="1500">
                <a:solidFill>
                  <a:srgbClr val="FFFFFF"/>
                </a:solidFill>
                <a:latin typeface="Roboto Slab"/>
                <a:ea typeface="Roboto Slab"/>
                <a:cs typeface="Roboto Slab"/>
                <a:sym typeface="Roboto Slab"/>
              </a:rPr>
              <a:t>If you have any questions, please </a:t>
            </a:r>
            <a:r>
              <a:rPr b="1" lang="es" sz="1500">
                <a:solidFill>
                  <a:srgbClr val="FFFFFF"/>
                </a:solidFill>
                <a:latin typeface="Roboto Slab"/>
                <a:ea typeface="Roboto Slab"/>
                <a:cs typeface="Roboto Slab"/>
                <a:sym typeface="Roboto Slab"/>
              </a:rPr>
              <a:t>don't</a:t>
            </a:r>
            <a:r>
              <a:rPr b="1" lang="es" sz="1500">
                <a:solidFill>
                  <a:srgbClr val="FFFFFF"/>
                </a:solidFill>
                <a:latin typeface="Roboto Slab"/>
                <a:ea typeface="Roboto Slab"/>
                <a:cs typeface="Roboto Slab"/>
                <a:sym typeface="Roboto Slab"/>
              </a:rPr>
              <a:t> hesitate to ask! </a:t>
            </a:r>
            <a:endParaRPr b="1" sz="1500">
              <a:solidFill>
                <a:srgbClr val="FFFFFF"/>
              </a:solidFill>
              <a:latin typeface="Roboto Slab"/>
              <a:ea typeface="Roboto Slab"/>
              <a:cs typeface="Roboto Slab"/>
              <a:sym typeface="Roboto Slab"/>
            </a:endParaRPr>
          </a:p>
          <a:p>
            <a:pPr indent="0" lvl="0" marL="0" rtl="0" algn="ctr">
              <a:lnSpc>
                <a:spcPct val="200000"/>
              </a:lnSpc>
              <a:spcBef>
                <a:spcPts val="0"/>
              </a:spcBef>
              <a:spcAft>
                <a:spcPts val="0"/>
              </a:spcAft>
              <a:buNone/>
            </a:pPr>
            <a:r>
              <a:rPr b="1" lang="es" sz="1500">
                <a:solidFill>
                  <a:srgbClr val="FFFFFF"/>
                </a:solidFill>
                <a:latin typeface="Roboto Slab"/>
                <a:ea typeface="Roboto Slab"/>
                <a:cs typeface="Roboto Slab"/>
                <a:sym typeface="Roboto Slab"/>
              </a:rPr>
              <a:t>Raise your hand when you are done. And be ready to share!</a:t>
            </a:r>
            <a:endParaRPr b="1" sz="1500">
              <a:solidFill>
                <a:srgbClr val="FFFFFF"/>
              </a:solidFill>
              <a:latin typeface="Roboto Slab"/>
              <a:ea typeface="Roboto Slab"/>
              <a:cs typeface="Roboto Slab"/>
              <a:sym typeface="Roboto Slab"/>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59"/>
          <p:cNvSpPr txBox="1"/>
          <p:nvPr/>
        </p:nvSpPr>
        <p:spPr>
          <a:xfrm>
            <a:off x="0" y="54875"/>
            <a:ext cx="9144000" cy="75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2400">
                <a:solidFill>
                  <a:srgbClr val="FFFFFF"/>
                </a:solidFill>
                <a:latin typeface="Roboto Slab"/>
                <a:ea typeface="Roboto Slab"/>
                <a:cs typeface="Roboto Slab"/>
                <a:sym typeface="Roboto Slab"/>
              </a:rPr>
              <a:t>Candy Taste Quiz</a:t>
            </a:r>
            <a:endParaRPr b="1" sz="2400">
              <a:solidFill>
                <a:srgbClr val="FFFFFF"/>
              </a:solidFill>
              <a:latin typeface="Roboto Slab"/>
              <a:ea typeface="Roboto Slab"/>
              <a:cs typeface="Roboto Slab"/>
              <a:sym typeface="Roboto Slab"/>
            </a:endParaRPr>
          </a:p>
        </p:txBody>
      </p:sp>
      <p:sp>
        <p:nvSpPr>
          <p:cNvPr id="480" name="Google Shape;480;p59"/>
          <p:cNvSpPr txBox="1"/>
          <p:nvPr/>
        </p:nvSpPr>
        <p:spPr>
          <a:xfrm>
            <a:off x="0" y="644650"/>
            <a:ext cx="9144000" cy="44988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500">
                <a:solidFill>
                  <a:srgbClr val="FFFFFF"/>
                </a:solidFill>
                <a:latin typeface="Roboto Slab Regular"/>
                <a:ea typeface="Roboto Slab Regular"/>
                <a:cs typeface="Roboto Slab Regular"/>
                <a:sym typeface="Roboto Slab Regular"/>
              </a:rPr>
              <a:t>With Halloween right around the corner, we know we can’t wait to just eat tons of our favorite candy and chocolates. But everyone has their own sweets tastes, so let’s find out people like the same sugary delights as you!</a:t>
            </a:r>
            <a:endParaRPr sz="1500">
              <a:solidFill>
                <a:srgbClr val="FFFFFF"/>
              </a:solidFill>
              <a:latin typeface="Roboto Slab Regular"/>
              <a:ea typeface="Roboto Slab Regular"/>
              <a:cs typeface="Roboto Slab Regular"/>
              <a:sym typeface="Roboto Slab Regular"/>
            </a:endParaRPr>
          </a:p>
          <a:p>
            <a:pPr indent="-323850" lvl="0" marL="457200" rtl="0" algn="l">
              <a:lnSpc>
                <a:spcPct val="200000"/>
              </a:lnSpc>
              <a:spcBef>
                <a:spcPts val="0"/>
              </a:spcBef>
              <a:spcAft>
                <a:spcPts val="0"/>
              </a:spcAft>
              <a:buClr>
                <a:srgbClr val="FFFFFF"/>
              </a:buClr>
              <a:buSzPts val="1500"/>
              <a:buFont typeface="Roboto Slab Regular"/>
              <a:buChar char="●"/>
            </a:pPr>
            <a:r>
              <a:rPr lang="es" sz="1500">
                <a:solidFill>
                  <a:srgbClr val="FFFFFF"/>
                </a:solidFill>
                <a:latin typeface="Roboto Slab Regular"/>
                <a:ea typeface="Roboto Slab Regular"/>
                <a:cs typeface="Roboto Slab Regular"/>
                <a:sym typeface="Roboto Slab Regular"/>
              </a:rPr>
              <a:t>Create a program for the following:</a:t>
            </a:r>
            <a:endParaRPr sz="1500">
              <a:solidFill>
                <a:srgbClr val="FFFFFF"/>
              </a:solidFill>
              <a:latin typeface="Roboto Slab Regular"/>
              <a:ea typeface="Roboto Slab Regular"/>
              <a:cs typeface="Roboto Slab Regular"/>
              <a:sym typeface="Roboto Slab Regular"/>
            </a:endParaRPr>
          </a:p>
          <a:p>
            <a:pPr indent="-323850" lvl="1" marL="914400" rtl="0" algn="l">
              <a:lnSpc>
                <a:spcPct val="200000"/>
              </a:lnSpc>
              <a:spcBef>
                <a:spcPts val="0"/>
              </a:spcBef>
              <a:spcAft>
                <a:spcPts val="0"/>
              </a:spcAft>
              <a:buClr>
                <a:srgbClr val="FFFFFF"/>
              </a:buClr>
              <a:buSzPts val="1500"/>
              <a:buFont typeface="Roboto Slab Regular"/>
              <a:buChar char="○"/>
            </a:pPr>
            <a:r>
              <a:rPr lang="es" sz="1500">
                <a:solidFill>
                  <a:srgbClr val="FFFFFF"/>
                </a:solidFill>
                <a:latin typeface="Roboto Slab Regular"/>
                <a:ea typeface="Roboto Slab Regular"/>
                <a:cs typeface="Roboto Slab Regular"/>
                <a:sym typeface="Roboto Slab Regular"/>
              </a:rPr>
              <a:t>Make a list with five of your favorite candies</a:t>
            </a:r>
            <a:endParaRPr sz="1500">
              <a:solidFill>
                <a:srgbClr val="FFFFFF"/>
              </a:solidFill>
              <a:latin typeface="Roboto Slab Regular"/>
              <a:ea typeface="Roboto Slab Regular"/>
              <a:cs typeface="Roboto Slab Regular"/>
              <a:sym typeface="Roboto Slab Regular"/>
            </a:endParaRPr>
          </a:p>
          <a:p>
            <a:pPr indent="-323850" lvl="1" marL="914400" rtl="0" algn="l">
              <a:lnSpc>
                <a:spcPct val="200000"/>
              </a:lnSpc>
              <a:spcBef>
                <a:spcPts val="0"/>
              </a:spcBef>
              <a:spcAft>
                <a:spcPts val="0"/>
              </a:spcAft>
              <a:buClr>
                <a:srgbClr val="FFFFFF"/>
              </a:buClr>
              <a:buSzPts val="1500"/>
              <a:buFont typeface="Roboto Slab Regular"/>
              <a:buChar char="○"/>
            </a:pPr>
            <a:r>
              <a:rPr lang="es" sz="1500">
                <a:solidFill>
                  <a:srgbClr val="FFFFFF"/>
                </a:solidFill>
                <a:latin typeface="Roboto Slab Regular"/>
                <a:ea typeface="Roboto Slab Regular"/>
                <a:cs typeface="Roboto Slab Regular"/>
                <a:sym typeface="Roboto Slab Regular"/>
              </a:rPr>
              <a:t>Ask the user for their </a:t>
            </a:r>
            <a:r>
              <a:rPr lang="es" sz="1500">
                <a:solidFill>
                  <a:srgbClr val="FFFFFF"/>
                </a:solidFill>
                <a:latin typeface="Roboto Slab Regular"/>
                <a:ea typeface="Roboto Slab Regular"/>
                <a:cs typeface="Roboto Slab Regular"/>
                <a:sym typeface="Roboto Slab Regular"/>
              </a:rPr>
              <a:t>favorite</a:t>
            </a:r>
            <a:r>
              <a:rPr lang="es" sz="1500">
                <a:solidFill>
                  <a:srgbClr val="FFFFFF"/>
                </a:solidFill>
                <a:latin typeface="Roboto Slab Regular"/>
                <a:ea typeface="Roboto Slab Regular"/>
                <a:cs typeface="Roboto Slab Regular"/>
                <a:sym typeface="Roboto Slab Regular"/>
              </a:rPr>
              <a:t> candy</a:t>
            </a:r>
            <a:endParaRPr sz="1500">
              <a:solidFill>
                <a:srgbClr val="FFFFFF"/>
              </a:solidFill>
              <a:latin typeface="Roboto Slab Regular"/>
              <a:ea typeface="Roboto Slab Regular"/>
              <a:cs typeface="Roboto Slab Regular"/>
              <a:sym typeface="Roboto Slab Regular"/>
            </a:endParaRPr>
          </a:p>
          <a:p>
            <a:pPr indent="-323850" lvl="1" marL="914400" rtl="0" algn="l">
              <a:lnSpc>
                <a:spcPct val="200000"/>
              </a:lnSpc>
              <a:spcBef>
                <a:spcPts val="0"/>
              </a:spcBef>
              <a:spcAft>
                <a:spcPts val="0"/>
              </a:spcAft>
              <a:buClr>
                <a:srgbClr val="FFFFFF"/>
              </a:buClr>
              <a:buSzPts val="1500"/>
              <a:buFont typeface="Roboto Slab Regular"/>
              <a:buChar char="○"/>
            </a:pPr>
            <a:r>
              <a:rPr lang="es" sz="1500">
                <a:solidFill>
                  <a:srgbClr val="FFFFFF"/>
                </a:solidFill>
                <a:latin typeface="Roboto Slab Regular"/>
                <a:ea typeface="Roboto Slab Regular"/>
                <a:cs typeface="Roboto Slab Regular"/>
                <a:sym typeface="Roboto Slab Regular"/>
              </a:rPr>
              <a:t>Check if their response matches any of theirs</a:t>
            </a:r>
            <a:endParaRPr sz="1500">
              <a:solidFill>
                <a:srgbClr val="FFFFFF"/>
              </a:solidFill>
              <a:latin typeface="Roboto Slab Regular"/>
              <a:ea typeface="Roboto Slab Regular"/>
              <a:cs typeface="Roboto Slab Regular"/>
              <a:sym typeface="Roboto Slab Regular"/>
            </a:endParaRPr>
          </a:p>
          <a:p>
            <a:pPr indent="-323850" lvl="1" marL="914400" rtl="0" algn="l">
              <a:lnSpc>
                <a:spcPct val="200000"/>
              </a:lnSpc>
              <a:spcBef>
                <a:spcPts val="0"/>
              </a:spcBef>
              <a:spcAft>
                <a:spcPts val="0"/>
              </a:spcAft>
              <a:buClr>
                <a:srgbClr val="FFFFFF"/>
              </a:buClr>
              <a:buSzPts val="1500"/>
              <a:buFont typeface="Roboto Slab Regular"/>
              <a:buChar char="○"/>
            </a:pPr>
            <a:r>
              <a:rPr lang="es" sz="1500">
                <a:solidFill>
                  <a:srgbClr val="FFFFFF"/>
                </a:solidFill>
                <a:latin typeface="Roboto Slab Regular"/>
                <a:ea typeface="Roboto Slab Regular"/>
                <a:cs typeface="Roboto Slab Regular"/>
                <a:sym typeface="Roboto Slab Regular"/>
              </a:rPr>
              <a:t>Give feedback to see if you have similar candy tastes</a:t>
            </a:r>
            <a:endParaRPr sz="1500">
              <a:solidFill>
                <a:srgbClr val="FFFFFF"/>
              </a:solidFill>
              <a:latin typeface="Roboto Slab Regular"/>
              <a:ea typeface="Roboto Slab Regular"/>
              <a:cs typeface="Roboto Slab Regular"/>
              <a:sym typeface="Roboto Slab Regular"/>
            </a:endParaRPr>
          </a:p>
          <a:p>
            <a:pPr indent="-323850" lvl="1" marL="914400" rtl="0" algn="l">
              <a:lnSpc>
                <a:spcPct val="200000"/>
              </a:lnSpc>
              <a:spcBef>
                <a:spcPts val="0"/>
              </a:spcBef>
              <a:spcAft>
                <a:spcPts val="0"/>
              </a:spcAft>
              <a:buClr>
                <a:srgbClr val="FFFFFF"/>
              </a:buClr>
              <a:buSzPts val="1500"/>
              <a:buFont typeface="Roboto Slab"/>
              <a:buChar char="○"/>
            </a:pPr>
            <a:r>
              <a:rPr b="1" lang="es" sz="1500">
                <a:solidFill>
                  <a:srgbClr val="FFFFFF"/>
                </a:solidFill>
                <a:latin typeface="Roboto Slab"/>
                <a:ea typeface="Roboto Slab"/>
                <a:cs typeface="Roboto Slab"/>
                <a:sym typeface="Roboto Slab"/>
              </a:rPr>
              <a:t>Optional: </a:t>
            </a:r>
            <a:r>
              <a:rPr lang="es" sz="1500">
                <a:solidFill>
                  <a:srgbClr val="FFFFFF"/>
                </a:solidFill>
                <a:latin typeface="Roboto Slab Regular"/>
                <a:ea typeface="Roboto Slab Regular"/>
                <a:cs typeface="Roboto Slab Regular"/>
                <a:sym typeface="Roboto Slab Regular"/>
              </a:rPr>
              <a:t>Share with us via Repl, we wanna see what candy you guys like! </a:t>
            </a:r>
            <a:endParaRPr sz="1500">
              <a:solidFill>
                <a:srgbClr val="FFFFFF"/>
              </a:solidFill>
              <a:latin typeface="Roboto Slab Regular"/>
              <a:ea typeface="Roboto Slab Regular"/>
              <a:cs typeface="Roboto Slab Regular"/>
              <a:sym typeface="Roboto Slab Regular"/>
            </a:endParaRPr>
          </a:p>
          <a:p>
            <a:pPr indent="0" lvl="0" marL="0" rtl="0" algn="l">
              <a:lnSpc>
                <a:spcPct val="200000"/>
              </a:lnSpc>
              <a:spcBef>
                <a:spcPts val="0"/>
              </a:spcBef>
              <a:spcAft>
                <a:spcPts val="0"/>
              </a:spcAft>
              <a:buNone/>
            </a:pPr>
            <a:r>
              <a:t/>
            </a:r>
            <a:endParaRPr sz="1500">
              <a:solidFill>
                <a:srgbClr val="FFFFFF"/>
              </a:solidFill>
              <a:latin typeface="Roboto Slab Regular"/>
              <a:ea typeface="Roboto Slab Regular"/>
              <a:cs typeface="Roboto Slab Regular"/>
              <a:sym typeface="Roboto Slab Regular"/>
            </a:endParaRPr>
          </a:p>
          <a:p>
            <a:pPr indent="0" lvl="0" marL="0" rtl="0" algn="ctr">
              <a:lnSpc>
                <a:spcPct val="200000"/>
              </a:lnSpc>
              <a:spcBef>
                <a:spcPts val="0"/>
              </a:spcBef>
              <a:spcAft>
                <a:spcPts val="0"/>
              </a:spcAft>
              <a:buNone/>
            </a:pPr>
            <a:r>
              <a:t/>
            </a:r>
            <a:endParaRPr b="1" sz="1500">
              <a:solidFill>
                <a:srgbClr val="FFFFFF"/>
              </a:solidFill>
              <a:latin typeface="Roboto Slab"/>
              <a:ea typeface="Roboto Slab"/>
              <a:cs typeface="Roboto Slab"/>
              <a:sym typeface="Roboto Slab"/>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60"/>
          <p:cNvSpPr txBox="1"/>
          <p:nvPr>
            <p:ph type="ctrTitle"/>
          </p:nvPr>
        </p:nvSpPr>
        <p:spPr>
          <a:xfrm>
            <a:off x="1632200" y="2392300"/>
            <a:ext cx="4116600" cy="670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t>Thank you so much for coming to CS Club!</a:t>
            </a:r>
            <a:endParaRPr/>
          </a:p>
        </p:txBody>
      </p:sp>
      <p:sp>
        <p:nvSpPr>
          <p:cNvPr id="486" name="Google Shape;486;p60"/>
          <p:cNvSpPr txBox="1"/>
          <p:nvPr>
            <p:ph idx="1" type="subTitle"/>
          </p:nvPr>
        </p:nvSpPr>
        <p:spPr>
          <a:xfrm>
            <a:off x="3396125" y="3252304"/>
            <a:ext cx="3480300" cy="1451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We hope you enjoyed this presentation, and we wish you a very happy halloween!</a:t>
            </a:r>
            <a:endParaRPr/>
          </a:p>
          <a:p>
            <a:pPr indent="0" lvl="0" marL="0" rtl="0" algn="r">
              <a:spcBef>
                <a:spcPts val="0"/>
              </a:spcBef>
              <a:spcAft>
                <a:spcPts val="0"/>
              </a:spcAft>
              <a:buNone/>
            </a:pPr>
            <a:r>
              <a:rPr lang="es" u="sng">
                <a:solidFill>
                  <a:schemeClr val="hlink"/>
                </a:solidFill>
                <a:hlinkClick r:id="rId3"/>
              </a:rPr>
              <a:t>asareen@raleighcharterhs.org</a:t>
            </a:r>
            <a:endParaRPr/>
          </a:p>
          <a:p>
            <a:pPr indent="0" lvl="0" marL="0" rtl="0" algn="r">
              <a:spcBef>
                <a:spcPts val="0"/>
              </a:spcBef>
              <a:spcAft>
                <a:spcPts val="0"/>
              </a:spcAft>
              <a:buNone/>
            </a:pPr>
            <a:r>
              <a:rPr lang="es" u="sng">
                <a:solidFill>
                  <a:schemeClr val="hlink"/>
                </a:solidFill>
                <a:hlinkClick r:id="rId4"/>
              </a:rPr>
              <a:t>fcutiuba@raleighcharterhs.org</a:t>
            </a:r>
            <a:endParaRPr/>
          </a:p>
          <a:p>
            <a:pPr indent="0" lvl="0" marL="0" rtl="0" algn="r">
              <a:spcBef>
                <a:spcPts val="0"/>
              </a:spcBef>
              <a:spcAft>
                <a:spcPts val="0"/>
              </a:spcAft>
              <a:buNone/>
            </a:pPr>
            <a:r>
              <a:rPr lang="es" u="sng">
                <a:solidFill>
                  <a:schemeClr val="hlink"/>
                </a:solidFill>
                <a:hlinkClick r:id="rId5"/>
              </a:rPr>
              <a:t>kpiryani@raleighcharterhs.org</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Clr>
                <a:schemeClr val="dk1"/>
              </a:buClr>
              <a:buSzPts val="1100"/>
              <a:buFont typeface="Arial"/>
              <a:buNone/>
            </a:pPr>
            <a:r>
              <a:t/>
            </a:r>
            <a:endParaRPr/>
          </a:p>
          <a:p>
            <a:pPr indent="0" lvl="0" marL="0" rtl="0" algn="r">
              <a:spcBef>
                <a:spcPts val="0"/>
              </a:spcBef>
              <a:spcAft>
                <a:spcPts val="0"/>
              </a:spcAft>
              <a:buNone/>
            </a:pPr>
            <a:r>
              <a:t/>
            </a:r>
            <a:endParaRPr/>
          </a:p>
          <a:p>
            <a:pPr indent="0" lvl="0" marL="0" rtl="0" algn="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0"/>
          <p:cNvSpPr txBox="1"/>
          <p:nvPr>
            <p:ph type="title"/>
          </p:nvPr>
        </p:nvSpPr>
        <p:spPr>
          <a:xfrm>
            <a:off x="1102325" y="2572475"/>
            <a:ext cx="4881900" cy="388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800">
                <a:solidFill>
                  <a:srgbClr val="FFFFFF"/>
                </a:solidFill>
              </a:rPr>
              <a:t>一</a:t>
            </a:r>
            <a:r>
              <a:rPr lang="es" sz="1800"/>
              <a:t>Mr.</a:t>
            </a:r>
            <a:r>
              <a:rPr lang="es" sz="2600"/>
              <a:t>Montague</a:t>
            </a:r>
            <a:endParaRPr sz="2600">
              <a:solidFill>
                <a:srgbClr val="FFFFFF"/>
              </a:solidFill>
            </a:endParaRPr>
          </a:p>
        </p:txBody>
      </p:sp>
      <p:sp>
        <p:nvSpPr>
          <p:cNvPr id="416" name="Google Shape;416;p50"/>
          <p:cNvSpPr txBox="1"/>
          <p:nvPr>
            <p:ph idx="1" type="subTitle"/>
          </p:nvPr>
        </p:nvSpPr>
        <p:spPr>
          <a:xfrm>
            <a:off x="1796800" y="1773225"/>
            <a:ext cx="6244800" cy="99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2200"/>
              <a:t>“Shake the Tree, and then shake the </a:t>
            </a:r>
            <a:r>
              <a:rPr b="1" lang="es" sz="4200">
                <a:latin typeface="Roboto Slab"/>
                <a:ea typeface="Roboto Slab"/>
                <a:cs typeface="Roboto Slab"/>
                <a:sym typeface="Roboto Slab"/>
              </a:rPr>
              <a:t>seed</a:t>
            </a:r>
            <a:r>
              <a:rPr lang="es" sz="2200"/>
              <a:t>”</a:t>
            </a:r>
            <a:endParaRPr sz="22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51"/>
          <p:cNvSpPr txBox="1"/>
          <p:nvPr>
            <p:ph idx="1" type="subTitle"/>
          </p:nvPr>
        </p:nvSpPr>
        <p:spPr>
          <a:xfrm flipH="1">
            <a:off x="4023275" y="1355900"/>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Conditionals (If, else, elif)</a:t>
            </a:r>
            <a:endParaRPr>
              <a:latin typeface="Squada One"/>
              <a:ea typeface="Squada One"/>
              <a:cs typeface="Squada One"/>
              <a:sym typeface="Squada One"/>
            </a:endParaRPr>
          </a:p>
        </p:txBody>
      </p:sp>
      <p:sp>
        <p:nvSpPr>
          <p:cNvPr id="422" name="Google Shape;422;p51"/>
          <p:cNvSpPr txBox="1"/>
          <p:nvPr>
            <p:ph idx="4" type="subTitle"/>
          </p:nvPr>
        </p:nvSpPr>
        <p:spPr>
          <a:xfrm>
            <a:off x="4021750" y="1732200"/>
            <a:ext cx="2203200" cy="2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000"/>
              <a:t>Introduction to a key part of programming!</a:t>
            </a:r>
            <a:endParaRPr sz="1000"/>
          </a:p>
        </p:txBody>
      </p:sp>
      <p:sp>
        <p:nvSpPr>
          <p:cNvPr id="423" name="Google Shape;423;p51"/>
          <p:cNvSpPr txBox="1"/>
          <p:nvPr>
            <p:ph type="ctrTitle"/>
          </p:nvPr>
        </p:nvSpPr>
        <p:spPr>
          <a:xfrm>
            <a:off x="3773271" y="284100"/>
            <a:ext cx="4362000" cy="946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t>TABLE OF CONTENTS</a:t>
            </a:r>
            <a:endParaRPr/>
          </a:p>
        </p:txBody>
      </p:sp>
      <p:sp>
        <p:nvSpPr>
          <p:cNvPr id="424" name="Google Shape;424;p51"/>
          <p:cNvSpPr txBox="1"/>
          <p:nvPr>
            <p:ph idx="9" type="title"/>
          </p:nvPr>
        </p:nvSpPr>
        <p:spPr>
          <a:xfrm>
            <a:off x="2691350" y="1355912"/>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425" name="Google Shape;425;p51"/>
          <p:cNvSpPr txBox="1"/>
          <p:nvPr>
            <p:ph idx="9" type="title"/>
          </p:nvPr>
        </p:nvSpPr>
        <p:spPr>
          <a:xfrm>
            <a:off x="2691350" y="2873762"/>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02</a:t>
            </a:r>
            <a:endParaRPr/>
          </a:p>
        </p:txBody>
      </p:sp>
      <p:sp>
        <p:nvSpPr>
          <p:cNvPr id="426" name="Google Shape;426;p51"/>
          <p:cNvSpPr txBox="1"/>
          <p:nvPr>
            <p:ph idx="1" type="subTitle"/>
          </p:nvPr>
        </p:nvSpPr>
        <p:spPr>
          <a:xfrm flipH="1">
            <a:off x="4024037" y="2810075"/>
            <a:ext cx="3567000" cy="56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Practice with </a:t>
            </a:r>
            <a:r>
              <a:rPr lang="es"/>
              <a:t>Conditionals</a:t>
            </a:r>
            <a:endParaRPr>
              <a:latin typeface="Squada One"/>
              <a:ea typeface="Squada One"/>
              <a:cs typeface="Squada One"/>
              <a:sym typeface="Squada One"/>
            </a:endParaRPr>
          </a:p>
        </p:txBody>
      </p:sp>
      <p:sp>
        <p:nvSpPr>
          <p:cNvPr id="427" name="Google Shape;427;p51"/>
          <p:cNvSpPr txBox="1"/>
          <p:nvPr>
            <p:ph idx="4" type="subTitle"/>
          </p:nvPr>
        </p:nvSpPr>
        <p:spPr>
          <a:xfrm>
            <a:off x="4022513" y="3186375"/>
            <a:ext cx="2203200" cy="2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000"/>
              <a:t>Conditionals are super useful, and today we have some basic </a:t>
            </a:r>
            <a:r>
              <a:rPr lang="es" sz="1000"/>
              <a:t>introductory</a:t>
            </a:r>
            <a:r>
              <a:rPr lang="es" sz="1000"/>
              <a:t> practice, with more on the way!</a:t>
            </a:r>
            <a:endParaRPr sz="1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52"/>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r">
              <a:spcBef>
                <a:spcPts val="0"/>
              </a:spcBef>
              <a:spcAft>
                <a:spcPts val="0"/>
              </a:spcAft>
              <a:buNone/>
            </a:pPr>
            <a:r>
              <a:rPr lang="es" sz="1800">
                <a:solidFill>
                  <a:schemeClr val="lt1"/>
                </a:solidFill>
              </a:rPr>
              <a:t>Conditionals (If, else, elif)</a:t>
            </a:r>
            <a:endParaRPr/>
          </a:p>
        </p:txBody>
      </p:sp>
      <p:sp>
        <p:nvSpPr>
          <p:cNvPr id="433" name="Google Shape;433;p52"/>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01</a:t>
            </a:r>
            <a:endParaRPr/>
          </a:p>
        </p:txBody>
      </p:sp>
      <p:sp>
        <p:nvSpPr>
          <p:cNvPr id="434" name="Google Shape;434;p52"/>
          <p:cNvSpPr txBox="1"/>
          <p:nvPr>
            <p:ph idx="1" type="subTitle"/>
          </p:nvPr>
        </p:nvSpPr>
        <p:spPr>
          <a:xfrm>
            <a:off x="4596231" y="2827388"/>
            <a:ext cx="26553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s">
                <a:latin typeface="Roboto Slab"/>
                <a:ea typeface="Roboto Slab"/>
                <a:cs typeface="Roboto Slab"/>
                <a:sym typeface="Roboto Slab"/>
              </a:rPr>
              <a:t>If </a:t>
            </a:r>
            <a:r>
              <a:rPr lang="es"/>
              <a:t>CompSci club is doing conditionals </a:t>
            </a:r>
            <a:r>
              <a:rPr b="1" lang="es">
                <a:latin typeface="Roboto Slab"/>
                <a:ea typeface="Roboto Slab"/>
                <a:cs typeface="Roboto Slab"/>
                <a:sym typeface="Roboto Slab"/>
              </a:rPr>
              <a:t>then</a:t>
            </a:r>
            <a:r>
              <a:rPr lang="es"/>
              <a:t> print “Awww yeah!”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53"/>
          <p:cNvSpPr txBox="1"/>
          <p:nvPr/>
        </p:nvSpPr>
        <p:spPr>
          <a:xfrm>
            <a:off x="0" y="142525"/>
            <a:ext cx="9144000" cy="6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Squada One"/>
                <a:ea typeface="Squada One"/>
                <a:cs typeface="Squada One"/>
                <a:sym typeface="Squada One"/>
              </a:rPr>
              <a:t>If Statement</a:t>
            </a:r>
            <a:endParaRPr sz="1800">
              <a:solidFill>
                <a:srgbClr val="FFFFFF"/>
              </a:solidFill>
              <a:latin typeface="Squada One"/>
              <a:ea typeface="Squada One"/>
              <a:cs typeface="Squada One"/>
              <a:sym typeface="Squada One"/>
            </a:endParaRPr>
          </a:p>
        </p:txBody>
      </p:sp>
      <p:sp>
        <p:nvSpPr>
          <p:cNvPr id="440" name="Google Shape;440;p53"/>
          <p:cNvSpPr txBox="1"/>
          <p:nvPr/>
        </p:nvSpPr>
        <p:spPr>
          <a:xfrm>
            <a:off x="186600" y="787225"/>
            <a:ext cx="8289300" cy="42786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s" sz="1200">
                <a:solidFill>
                  <a:srgbClr val="FFFFFF"/>
                </a:solidFill>
                <a:latin typeface="Roboto Slab Regular"/>
                <a:ea typeface="Roboto Slab Regular"/>
                <a:cs typeface="Roboto Slab Regular"/>
                <a:sym typeface="Roboto Slab Regular"/>
              </a:rPr>
              <a:t>Python supports the usual logical conditions from mathematics:</a:t>
            </a:r>
            <a:endParaRPr sz="1200">
              <a:solidFill>
                <a:srgbClr val="FFFFFF"/>
              </a:solidFill>
              <a:latin typeface="Roboto Slab Regular"/>
              <a:ea typeface="Roboto Slab Regular"/>
              <a:cs typeface="Roboto Slab Regular"/>
              <a:sym typeface="Roboto Slab Regular"/>
            </a:endParaRPr>
          </a:p>
          <a:p>
            <a:pPr indent="-304800" lvl="0" marL="457200" marR="0" rtl="0" algn="just">
              <a:lnSpc>
                <a:spcPct val="115000"/>
              </a:lnSpc>
              <a:spcBef>
                <a:spcPts val="160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Equals: </a:t>
            </a:r>
            <a:r>
              <a:rPr b="1" lang="es" sz="1200">
                <a:solidFill>
                  <a:srgbClr val="FFFFFF"/>
                </a:solidFill>
                <a:latin typeface="Roboto Slab"/>
                <a:ea typeface="Roboto Slab"/>
                <a:cs typeface="Roboto Slab"/>
                <a:sym typeface="Roboto Slab"/>
              </a:rPr>
              <a:t>a == b</a:t>
            </a:r>
            <a:endParaRPr b="1" sz="1200">
              <a:solidFill>
                <a:srgbClr val="FFFFFF"/>
              </a:solidFill>
              <a:latin typeface="Roboto Slab"/>
              <a:ea typeface="Roboto Slab"/>
              <a:cs typeface="Roboto Slab"/>
              <a:sym typeface="Roboto Slab"/>
            </a:endParaRPr>
          </a:p>
          <a:p>
            <a:pPr indent="-304800" lvl="0" marL="457200" marR="0" rtl="0" algn="just">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Not Equals: </a:t>
            </a:r>
            <a:r>
              <a:rPr b="1" lang="es" sz="1200">
                <a:solidFill>
                  <a:srgbClr val="FFFFFF"/>
                </a:solidFill>
                <a:latin typeface="Roboto Slab"/>
                <a:ea typeface="Roboto Slab"/>
                <a:cs typeface="Roboto Slab"/>
                <a:sym typeface="Roboto Slab"/>
              </a:rPr>
              <a:t>a != b</a:t>
            </a:r>
            <a:endParaRPr b="1" sz="1200">
              <a:solidFill>
                <a:srgbClr val="FFFFFF"/>
              </a:solidFill>
              <a:latin typeface="Roboto Slab"/>
              <a:ea typeface="Roboto Slab"/>
              <a:cs typeface="Roboto Slab"/>
              <a:sym typeface="Roboto Slab"/>
            </a:endParaRPr>
          </a:p>
          <a:p>
            <a:pPr indent="-304800" lvl="0" marL="457200" marR="0" rtl="0" algn="just">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Less than: </a:t>
            </a:r>
            <a:r>
              <a:rPr b="1" lang="es" sz="1200">
                <a:solidFill>
                  <a:srgbClr val="FFFFFF"/>
                </a:solidFill>
                <a:latin typeface="Roboto Slab"/>
                <a:ea typeface="Roboto Slab"/>
                <a:cs typeface="Roboto Slab"/>
                <a:sym typeface="Roboto Slab"/>
              </a:rPr>
              <a:t>a &lt; b</a:t>
            </a:r>
            <a:endParaRPr b="1" sz="1200">
              <a:solidFill>
                <a:srgbClr val="FFFFFF"/>
              </a:solidFill>
              <a:latin typeface="Roboto Slab"/>
              <a:ea typeface="Roboto Slab"/>
              <a:cs typeface="Roboto Slab"/>
              <a:sym typeface="Roboto Slab"/>
            </a:endParaRPr>
          </a:p>
          <a:p>
            <a:pPr indent="-304800" lvl="0" marL="457200" marR="0" rtl="0" algn="just">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Less than or equal to:</a:t>
            </a:r>
            <a:r>
              <a:rPr b="1" lang="es" sz="1200">
                <a:solidFill>
                  <a:srgbClr val="FFFFFF"/>
                </a:solidFill>
                <a:latin typeface="Roboto Slab"/>
                <a:ea typeface="Roboto Slab"/>
                <a:cs typeface="Roboto Slab"/>
                <a:sym typeface="Roboto Slab"/>
              </a:rPr>
              <a:t> a &lt;= b</a:t>
            </a:r>
            <a:endParaRPr b="1" sz="1200">
              <a:solidFill>
                <a:srgbClr val="FFFFFF"/>
              </a:solidFill>
              <a:latin typeface="Roboto Slab"/>
              <a:ea typeface="Roboto Slab"/>
              <a:cs typeface="Roboto Slab"/>
              <a:sym typeface="Roboto Slab"/>
            </a:endParaRPr>
          </a:p>
          <a:p>
            <a:pPr indent="-304800" lvl="0" marL="457200" marR="0" rtl="0" algn="just">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Greater than: </a:t>
            </a:r>
            <a:r>
              <a:rPr b="1" lang="es" sz="1200">
                <a:solidFill>
                  <a:srgbClr val="FFFFFF"/>
                </a:solidFill>
                <a:latin typeface="Roboto Slab"/>
                <a:ea typeface="Roboto Slab"/>
                <a:cs typeface="Roboto Slab"/>
                <a:sym typeface="Roboto Slab"/>
              </a:rPr>
              <a:t>a &gt; b</a:t>
            </a:r>
            <a:endParaRPr b="1" sz="1200">
              <a:solidFill>
                <a:srgbClr val="FFFFFF"/>
              </a:solidFill>
              <a:latin typeface="Roboto Slab"/>
              <a:ea typeface="Roboto Slab"/>
              <a:cs typeface="Roboto Slab"/>
              <a:sym typeface="Roboto Slab"/>
            </a:endParaRPr>
          </a:p>
          <a:p>
            <a:pPr indent="-304800" lvl="0" marL="457200" marR="0" rtl="0" algn="just">
              <a:lnSpc>
                <a:spcPct val="115000"/>
              </a:lnSpc>
              <a:spcBef>
                <a:spcPts val="0"/>
              </a:spcBef>
              <a:spcAft>
                <a:spcPts val="0"/>
              </a:spcAft>
              <a:buClr>
                <a:srgbClr val="FFFFFF"/>
              </a:buClr>
              <a:buSzPts val="1200"/>
              <a:buFont typeface="Roboto Slab Regular"/>
              <a:buChar char="●"/>
            </a:pPr>
            <a:r>
              <a:rPr lang="es" sz="1200">
                <a:solidFill>
                  <a:srgbClr val="FFFFFF"/>
                </a:solidFill>
                <a:latin typeface="Roboto Slab Regular"/>
                <a:ea typeface="Roboto Slab Regular"/>
                <a:cs typeface="Roboto Slab Regular"/>
                <a:sym typeface="Roboto Slab Regular"/>
              </a:rPr>
              <a:t>Greater than or equal to: </a:t>
            </a:r>
            <a:r>
              <a:rPr b="1" lang="es" sz="1200">
                <a:solidFill>
                  <a:srgbClr val="FFFFFF"/>
                </a:solidFill>
                <a:latin typeface="Roboto Slab"/>
                <a:ea typeface="Roboto Slab"/>
                <a:cs typeface="Roboto Slab"/>
                <a:sym typeface="Roboto Slab"/>
              </a:rPr>
              <a:t>a &gt;= b</a:t>
            </a:r>
            <a:endParaRPr b="1" sz="1200">
              <a:solidFill>
                <a:srgbClr val="FFFFFF"/>
              </a:solidFill>
              <a:latin typeface="Roboto Slab"/>
              <a:ea typeface="Roboto Slab"/>
              <a:cs typeface="Roboto Slab"/>
              <a:sym typeface="Roboto Slab"/>
            </a:endParaRPr>
          </a:p>
          <a:p>
            <a:pPr indent="0" lvl="0" marL="0" marR="0" rtl="0" algn="just">
              <a:lnSpc>
                <a:spcPct val="115000"/>
              </a:lnSpc>
              <a:spcBef>
                <a:spcPts val="1600"/>
              </a:spcBef>
              <a:spcAft>
                <a:spcPts val="0"/>
              </a:spcAft>
              <a:buNone/>
            </a:pPr>
            <a:r>
              <a:rPr lang="es" sz="1200">
                <a:solidFill>
                  <a:srgbClr val="FFFFFF"/>
                </a:solidFill>
                <a:latin typeface="Roboto Slab Regular"/>
                <a:ea typeface="Roboto Slab Regular"/>
                <a:cs typeface="Roboto Slab Regular"/>
                <a:sym typeface="Roboto Slab Regular"/>
              </a:rPr>
              <a:t>Those logical conditions are used mostly in </a:t>
            </a:r>
            <a:r>
              <a:rPr b="1" lang="es" sz="1200">
                <a:solidFill>
                  <a:srgbClr val="FFFFFF"/>
                </a:solidFill>
                <a:latin typeface="Roboto Slab"/>
                <a:ea typeface="Roboto Slab"/>
                <a:cs typeface="Roboto Slab"/>
                <a:sym typeface="Roboto Slab"/>
              </a:rPr>
              <a:t>If </a:t>
            </a:r>
            <a:r>
              <a:rPr lang="es" sz="1200">
                <a:solidFill>
                  <a:srgbClr val="FFFFFF"/>
                </a:solidFill>
                <a:latin typeface="Roboto Slab Regular"/>
                <a:ea typeface="Roboto Slab Regular"/>
                <a:cs typeface="Roboto Slab Regular"/>
                <a:sym typeface="Roboto Slab Regular"/>
              </a:rPr>
              <a:t> </a:t>
            </a:r>
            <a:r>
              <a:rPr b="1" lang="es" sz="1200">
                <a:solidFill>
                  <a:srgbClr val="FFFFFF"/>
                </a:solidFill>
                <a:latin typeface="Roboto Slab"/>
                <a:ea typeface="Roboto Slab"/>
                <a:cs typeface="Roboto Slab"/>
                <a:sym typeface="Roboto Slab"/>
              </a:rPr>
              <a:t>statements</a:t>
            </a:r>
            <a:r>
              <a:rPr lang="es" sz="1200">
                <a:solidFill>
                  <a:srgbClr val="FFFFFF"/>
                </a:solidFill>
                <a:latin typeface="Roboto Slab Regular"/>
                <a:ea typeface="Roboto Slab Regular"/>
                <a:cs typeface="Roboto Slab Regular"/>
                <a:sym typeface="Roboto Slab Regular"/>
              </a:rPr>
              <a:t>.</a:t>
            </a:r>
            <a:endParaRPr sz="1200">
              <a:solidFill>
                <a:srgbClr val="FFFFFF"/>
              </a:solidFill>
              <a:latin typeface="Roboto Slab Regular"/>
              <a:ea typeface="Roboto Slab Regular"/>
              <a:cs typeface="Roboto Slab Regular"/>
              <a:sym typeface="Roboto Slab Regular"/>
            </a:endParaRPr>
          </a:p>
          <a:p>
            <a:pPr indent="0" lvl="0" marL="0" marR="0" rtl="0" algn="just">
              <a:lnSpc>
                <a:spcPct val="115000"/>
              </a:lnSpc>
              <a:spcBef>
                <a:spcPts val="1600"/>
              </a:spcBef>
              <a:spcAft>
                <a:spcPts val="0"/>
              </a:spcAft>
              <a:buNone/>
            </a:pPr>
            <a:r>
              <a:rPr b="1" lang="es" sz="1200">
                <a:solidFill>
                  <a:srgbClr val="FFFFFF"/>
                </a:solidFill>
                <a:latin typeface="Roboto Slab"/>
                <a:ea typeface="Roboto Slab"/>
                <a:cs typeface="Roboto Slab"/>
                <a:sym typeface="Roboto Slab"/>
              </a:rPr>
              <a:t>If Statements </a:t>
            </a:r>
            <a:r>
              <a:rPr lang="es" sz="1200">
                <a:solidFill>
                  <a:srgbClr val="FFFFFF"/>
                </a:solidFill>
                <a:latin typeface="Roboto Slab Regular"/>
                <a:ea typeface="Roboto Slab Regular"/>
                <a:cs typeface="Roboto Slab Regular"/>
                <a:sym typeface="Roboto Slab Regular"/>
              </a:rPr>
              <a:t> are used in order to say “</a:t>
            </a:r>
            <a:r>
              <a:rPr b="1" lang="es" sz="1200">
                <a:solidFill>
                  <a:srgbClr val="FFFFFF"/>
                </a:solidFill>
                <a:latin typeface="Roboto Slab"/>
                <a:ea typeface="Roboto Slab"/>
                <a:cs typeface="Roboto Slab"/>
                <a:sym typeface="Roboto Slab"/>
              </a:rPr>
              <a:t>IF ________ THEN DO ________.”</a:t>
            </a:r>
            <a:endParaRPr b="1" sz="1200">
              <a:solidFill>
                <a:srgbClr val="FFFFFF"/>
              </a:solidFill>
              <a:latin typeface="Roboto Slab"/>
              <a:ea typeface="Roboto Slab"/>
              <a:cs typeface="Roboto Slab"/>
              <a:sym typeface="Roboto Slab"/>
            </a:endParaRPr>
          </a:p>
          <a:p>
            <a:pPr indent="0" lvl="0" marL="0" rtl="0" algn="just">
              <a:lnSpc>
                <a:spcPct val="115000"/>
              </a:lnSpc>
              <a:spcBef>
                <a:spcPts val="1600"/>
              </a:spcBef>
              <a:spcAft>
                <a:spcPts val="1600"/>
              </a:spcAft>
              <a:buNone/>
            </a:pPr>
            <a:r>
              <a:t/>
            </a:r>
            <a:endParaRPr sz="1200">
              <a:solidFill>
                <a:srgbClr val="FFFFFF"/>
              </a:solidFill>
              <a:latin typeface="Roboto Slab Regular"/>
              <a:ea typeface="Roboto Slab Regular"/>
              <a:cs typeface="Roboto Slab Regular"/>
              <a:sym typeface="Roboto Slab Regular"/>
            </a:endParaRPr>
          </a:p>
        </p:txBody>
      </p:sp>
      <p:sp>
        <p:nvSpPr>
          <p:cNvPr id="441" name="Google Shape;441;p53"/>
          <p:cNvSpPr/>
          <p:nvPr/>
        </p:nvSpPr>
        <p:spPr>
          <a:xfrm>
            <a:off x="288025" y="3470150"/>
            <a:ext cx="7173600" cy="1595700"/>
          </a:xfrm>
          <a:prstGeom prst="rect">
            <a:avLst/>
          </a:prstGeom>
          <a:solidFill>
            <a:schemeClr val="dk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first_var = </a:t>
            </a:r>
            <a:r>
              <a:rPr lang="es" sz="1450">
                <a:solidFill>
                  <a:srgbClr val="FBC02D"/>
                </a:solidFill>
                <a:latin typeface="Roboto Mono"/>
                <a:ea typeface="Roboto Mono"/>
                <a:cs typeface="Roboto Mono"/>
                <a:sym typeface="Roboto Mono"/>
              </a:rPr>
              <a:t>20</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second_var = </a:t>
            </a:r>
            <a:r>
              <a:rPr lang="es" sz="1450">
                <a:solidFill>
                  <a:srgbClr val="FBC02D"/>
                </a:solidFill>
                <a:latin typeface="Roboto Mono"/>
                <a:ea typeface="Roboto Mono"/>
                <a:cs typeface="Roboto Mono"/>
                <a:sym typeface="Roboto Mono"/>
              </a:rPr>
              <a:t>439</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if</a:t>
            </a:r>
            <a:r>
              <a:rPr lang="es" sz="1450">
                <a:solidFill>
                  <a:srgbClr val="ECEFF1"/>
                </a:solidFill>
                <a:latin typeface="Roboto Mono"/>
                <a:ea typeface="Roboto Mono"/>
                <a:cs typeface="Roboto Mono"/>
                <a:sym typeface="Roboto Mono"/>
              </a:rPr>
              <a:t> first_var &gt; second_var:</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450">
                <a:solidFill>
                  <a:srgbClr val="ECEFF1"/>
                </a:solidFill>
                <a:latin typeface="Roboto Mono"/>
                <a:ea typeface="Roboto Mono"/>
                <a:cs typeface="Roboto Mono"/>
                <a:sym typeface="Roboto Mono"/>
              </a:rPr>
              <a:t>    print(</a:t>
            </a:r>
            <a:r>
              <a:rPr lang="es" sz="1450">
                <a:solidFill>
                  <a:srgbClr val="9CCC65"/>
                </a:solidFill>
                <a:latin typeface="Roboto Mono"/>
                <a:ea typeface="Roboto Mono"/>
                <a:cs typeface="Roboto Mono"/>
                <a:sym typeface="Roboto Mono"/>
              </a:rPr>
              <a:t>"The first variable is bigger!"</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54"/>
          <p:cNvSpPr txBox="1"/>
          <p:nvPr/>
        </p:nvSpPr>
        <p:spPr>
          <a:xfrm>
            <a:off x="0" y="142525"/>
            <a:ext cx="9144000" cy="6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Squada One"/>
                <a:ea typeface="Squada One"/>
                <a:cs typeface="Squada One"/>
                <a:sym typeface="Squada One"/>
              </a:rPr>
              <a:t>If Statement: Continued - How to write an If statement</a:t>
            </a:r>
            <a:endParaRPr sz="1800">
              <a:solidFill>
                <a:srgbClr val="FFFFFF"/>
              </a:solidFill>
              <a:latin typeface="Squada One"/>
              <a:ea typeface="Squada One"/>
              <a:cs typeface="Squada One"/>
              <a:sym typeface="Squada One"/>
            </a:endParaRPr>
          </a:p>
        </p:txBody>
      </p:sp>
      <p:sp>
        <p:nvSpPr>
          <p:cNvPr id="447" name="Google Shape;447;p54"/>
          <p:cNvSpPr txBox="1"/>
          <p:nvPr/>
        </p:nvSpPr>
        <p:spPr>
          <a:xfrm>
            <a:off x="0" y="795525"/>
            <a:ext cx="9144000" cy="434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Roboto Slab Regular"/>
                <a:ea typeface="Roboto Slab Regular"/>
                <a:cs typeface="Roboto Slab Regular"/>
                <a:sym typeface="Roboto Slab Regular"/>
              </a:rPr>
              <a:t>To write an if statement, you first have to write </a:t>
            </a:r>
            <a:r>
              <a:rPr b="1" lang="es">
                <a:solidFill>
                  <a:srgbClr val="FFFFFF"/>
                </a:solidFill>
                <a:latin typeface="Roboto Slab"/>
                <a:ea typeface="Roboto Slab"/>
                <a:cs typeface="Roboto Slab"/>
                <a:sym typeface="Roboto Slab"/>
              </a:rPr>
              <a:t>if. </a:t>
            </a:r>
            <a:r>
              <a:rPr lang="es">
                <a:solidFill>
                  <a:srgbClr val="FFFFFF"/>
                </a:solidFill>
                <a:latin typeface="Roboto Slab Regular"/>
                <a:ea typeface="Roboto Slab Regular"/>
                <a:cs typeface="Roboto Slab Regular"/>
                <a:sym typeface="Roboto Slab Regular"/>
              </a:rPr>
              <a:t>Those letters should be lowercase.</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317500" lvl="0" marL="457200" rtl="0" algn="l">
              <a:lnSpc>
                <a:spcPct val="200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After that, you write the logical equation.</a:t>
            </a:r>
            <a:r>
              <a:rPr b="1" lang="es">
                <a:solidFill>
                  <a:srgbClr val="FFFFFF"/>
                </a:solidFill>
                <a:latin typeface="Roboto Slab"/>
                <a:ea typeface="Roboto Slab"/>
                <a:cs typeface="Roboto Slab"/>
                <a:sym typeface="Roboto Slab"/>
              </a:rPr>
              <a:t>(first_var &gt; second_var)</a:t>
            </a:r>
            <a:endParaRPr b="1">
              <a:solidFill>
                <a:srgbClr val="FFFFFF"/>
              </a:solidFill>
              <a:latin typeface="Roboto Slab"/>
              <a:ea typeface="Roboto Slab"/>
              <a:cs typeface="Roboto Slab"/>
              <a:sym typeface="Roboto Slab"/>
            </a:endParaRPr>
          </a:p>
          <a:p>
            <a:pPr indent="-317500" lvl="0" marL="457200" rtl="0" algn="l">
              <a:lnSpc>
                <a:spcPct val="200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After you have written all of that, you have to end the if statement with a </a:t>
            </a:r>
            <a:r>
              <a:rPr b="1" lang="es">
                <a:solidFill>
                  <a:srgbClr val="FFFFFF"/>
                </a:solidFill>
                <a:latin typeface="Roboto Slab"/>
                <a:ea typeface="Roboto Slab"/>
                <a:cs typeface="Roboto Slab"/>
                <a:sym typeface="Roboto Slab"/>
              </a:rPr>
              <a:t>colon( : )</a:t>
            </a:r>
            <a:endParaRPr b="1">
              <a:solidFill>
                <a:srgbClr val="FFFFFF"/>
              </a:solidFill>
              <a:latin typeface="Roboto Slab"/>
              <a:ea typeface="Roboto Slab"/>
              <a:cs typeface="Roboto Slab"/>
              <a:sym typeface="Roboto Slab"/>
            </a:endParaRPr>
          </a:p>
          <a:p>
            <a:pPr indent="-317500" lvl="0" marL="457200" rtl="0" algn="l">
              <a:lnSpc>
                <a:spcPct val="200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Finally, you write the </a:t>
            </a:r>
            <a:r>
              <a:rPr b="1" lang="es">
                <a:solidFill>
                  <a:srgbClr val="FFFFFF"/>
                </a:solidFill>
                <a:latin typeface="Roboto Slab"/>
                <a:ea typeface="Roboto Slab"/>
                <a:cs typeface="Roboto Slab"/>
                <a:sym typeface="Roboto Slab"/>
              </a:rPr>
              <a:t>THEN DO _______ </a:t>
            </a:r>
            <a:r>
              <a:rPr lang="es">
                <a:solidFill>
                  <a:srgbClr val="FFFFFF"/>
                </a:solidFill>
                <a:latin typeface="Roboto Slab Regular"/>
                <a:ea typeface="Roboto Slab Regular"/>
                <a:cs typeface="Roboto Slab Regular"/>
                <a:sym typeface="Roboto Slab Regular"/>
              </a:rPr>
              <a:t>part of the if statement</a:t>
            </a:r>
            <a:endParaRPr>
              <a:solidFill>
                <a:srgbClr val="FFFFFF"/>
              </a:solidFill>
              <a:latin typeface="Roboto Slab Regular"/>
              <a:ea typeface="Roboto Slab Regular"/>
              <a:cs typeface="Roboto Slab Regular"/>
              <a:sym typeface="Roboto Slab Regular"/>
            </a:endParaRPr>
          </a:p>
          <a:p>
            <a:pPr indent="-317500" lvl="1" marL="914400" rtl="0" algn="l">
              <a:lnSpc>
                <a:spcPct val="200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After you </a:t>
            </a:r>
            <a:r>
              <a:rPr b="1" lang="es">
                <a:solidFill>
                  <a:srgbClr val="FFFFFF"/>
                </a:solidFill>
                <a:latin typeface="Roboto Slab"/>
                <a:ea typeface="Roboto Slab"/>
                <a:cs typeface="Roboto Slab"/>
                <a:sym typeface="Roboto Slab"/>
              </a:rPr>
              <a:t>INDENT, </a:t>
            </a:r>
            <a:r>
              <a:rPr lang="es">
                <a:solidFill>
                  <a:srgbClr val="FFFFFF"/>
                </a:solidFill>
                <a:latin typeface="Roboto Slab Regular"/>
                <a:ea typeface="Roboto Slab Regular"/>
                <a:cs typeface="Roboto Slab Regular"/>
                <a:sym typeface="Roboto Slab Regular"/>
              </a:rPr>
              <a:t> you can write what you want the program to do if the conditions of the statement are met</a:t>
            </a:r>
            <a:endParaRPr>
              <a:solidFill>
                <a:srgbClr val="FFFFFF"/>
              </a:solidFill>
              <a:latin typeface="Roboto Slab Regular"/>
              <a:ea typeface="Roboto Slab Regular"/>
              <a:cs typeface="Roboto Slab Regular"/>
              <a:sym typeface="Roboto Slab Regular"/>
            </a:endParaRPr>
          </a:p>
          <a:p>
            <a:pPr indent="-317500" lvl="2" marL="1371600" rtl="0" algn="l">
              <a:lnSpc>
                <a:spcPct val="200000"/>
              </a:lnSpc>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IMPORTANT: </a:t>
            </a:r>
            <a:r>
              <a:rPr lang="es">
                <a:solidFill>
                  <a:srgbClr val="FFFFFF"/>
                </a:solidFill>
                <a:latin typeface="Roboto Slab Regular"/>
                <a:ea typeface="Roboto Slab Regular"/>
                <a:cs typeface="Roboto Slab Regular"/>
                <a:sym typeface="Roboto Slab Regular"/>
              </a:rPr>
              <a:t>You have to indent ( 4 spaces, or one TAB button) or else you will get an error</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p:txBody>
      </p:sp>
      <p:sp>
        <p:nvSpPr>
          <p:cNvPr id="448" name="Google Shape;448;p54"/>
          <p:cNvSpPr/>
          <p:nvPr/>
        </p:nvSpPr>
        <p:spPr>
          <a:xfrm>
            <a:off x="699525" y="1207000"/>
            <a:ext cx="5321700" cy="850500"/>
          </a:xfrm>
          <a:prstGeom prst="rect">
            <a:avLst/>
          </a:prstGeom>
          <a:solidFill>
            <a:schemeClr val="dk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if</a:t>
            </a:r>
            <a:r>
              <a:rPr lang="es" sz="1450">
                <a:solidFill>
                  <a:srgbClr val="ECEFF1"/>
                </a:solidFill>
                <a:latin typeface="Roboto Mono"/>
                <a:ea typeface="Roboto Mono"/>
                <a:cs typeface="Roboto Mono"/>
                <a:sym typeface="Roboto Mono"/>
              </a:rPr>
              <a:t> first_var &gt; second_var:</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450">
                <a:solidFill>
                  <a:srgbClr val="ECEFF1"/>
                </a:solidFill>
                <a:latin typeface="Roboto Mono"/>
                <a:ea typeface="Roboto Mono"/>
                <a:cs typeface="Roboto Mono"/>
                <a:sym typeface="Roboto Mono"/>
              </a:rPr>
              <a:t>    print(</a:t>
            </a:r>
            <a:r>
              <a:rPr lang="es" sz="1450">
                <a:solidFill>
                  <a:srgbClr val="9CCC65"/>
                </a:solidFill>
                <a:latin typeface="Roboto Mono"/>
                <a:ea typeface="Roboto Mono"/>
                <a:cs typeface="Roboto Mono"/>
                <a:sym typeface="Roboto Mono"/>
              </a:rPr>
              <a:t>"The first variable is bigger!"</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55"/>
          <p:cNvSpPr txBox="1"/>
          <p:nvPr/>
        </p:nvSpPr>
        <p:spPr>
          <a:xfrm>
            <a:off x="0" y="822950"/>
            <a:ext cx="9144000" cy="4320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Elif - else if</a:t>
            </a:r>
            <a:endParaRPr b="1">
              <a:solidFill>
                <a:srgbClr val="FFFFFF"/>
              </a:solidFill>
              <a:latin typeface="Roboto Slab"/>
              <a:ea typeface="Roboto Slab"/>
              <a:cs typeface="Roboto Slab"/>
              <a:sym typeface="Roboto Slab"/>
            </a:endParaRPr>
          </a:p>
          <a:p>
            <a:pPr indent="-317500" lvl="1" marL="9144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Basically means “if the previous conditions were not true, then try this condition:”</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317500" lvl="0" marL="457200" rtl="0" algn="l">
              <a:lnSpc>
                <a:spcPct val="150000"/>
              </a:lnSpc>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IMPORTANT - Difference between if and elif</a:t>
            </a:r>
            <a:endParaRPr b="1">
              <a:solidFill>
                <a:srgbClr val="FFFFFF"/>
              </a:solidFill>
              <a:latin typeface="Roboto Slab"/>
              <a:ea typeface="Roboto Slab"/>
              <a:cs typeface="Roboto Slab"/>
              <a:sym typeface="Roboto Slab"/>
            </a:endParaRPr>
          </a:p>
          <a:p>
            <a:pPr indent="-317500" lvl="1" marL="914400" marR="0" rtl="0" algn="l">
              <a:lnSpc>
                <a:spcPct val="150000"/>
              </a:lnSpc>
              <a:spcBef>
                <a:spcPts val="0"/>
              </a:spcBef>
              <a:spcAft>
                <a:spcPts val="0"/>
              </a:spcAft>
              <a:buClr>
                <a:srgbClr val="FFFFFF"/>
              </a:buClr>
              <a:buSzPts val="1400"/>
              <a:buFont typeface="Roboto Slab Regular"/>
              <a:buChar char="○"/>
            </a:pPr>
            <a:r>
              <a:rPr lang="es">
                <a:solidFill>
                  <a:srgbClr val="4DD0E1"/>
                </a:solidFill>
                <a:latin typeface="Roboto Slab Regular"/>
                <a:ea typeface="Roboto Slab Regular"/>
                <a:cs typeface="Roboto Slab Regular"/>
                <a:sym typeface="Roboto Slab Regular"/>
              </a:rPr>
              <a:t>if</a:t>
            </a:r>
            <a:r>
              <a:rPr lang="es">
                <a:solidFill>
                  <a:srgbClr val="FFFFFF"/>
                </a:solidFill>
                <a:latin typeface="Roboto Slab Regular"/>
                <a:ea typeface="Roboto Slab Regular"/>
                <a:cs typeface="Roboto Slab Regular"/>
                <a:sym typeface="Roboto Slab Regular"/>
              </a:rPr>
              <a:t> does the check no matter what when its reached,</a:t>
            </a:r>
            <a:endParaRPr>
              <a:solidFill>
                <a:srgbClr val="FFFFFF"/>
              </a:solidFill>
              <a:latin typeface="Roboto Slab Regular"/>
              <a:ea typeface="Roboto Slab Regular"/>
              <a:cs typeface="Roboto Slab Regular"/>
              <a:sym typeface="Roboto Slab Regular"/>
            </a:endParaRPr>
          </a:p>
          <a:p>
            <a:pPr indent="-317500" lvl="1" marL="914400" marR="0" rtl="0" algn="l">
              <a:lnSpc>
                <a:spcPct val="150000"/>
              </a:lnSpc>
              <a:spcBef>
                <a:spcPts val="0"/>
              </a:spcBef>
              <a:spcAft>
                <a:spcPts val="0"/>
              </a:spcAft>
              <a:buClr>
                <a:srgbClr val="FFFFFF"/>
              </a:buClr>
              <a:buSzPts val="1400"/>
              <a:buFont typeface="Roboto Slab Regular"/>
              <a:buChar char="○"/>
            </a:pPr>
            <a:r>
              <a:rPr lang="es">
                <a:solidFill>
                  <a:srgbClr val="4DD0E1"/>
                </a:solidFill>
                <a:latin typeface="Roboto Slab Regular"/>
                <a:ea typeface="Roboto Slab Regular"/>
                <a:cs typeface="Roboto Slab Regular"/>
                <a:sym typeface="Roboto Slab Regular"/>
              </a:rPr>
              <a:t>elif</a:t>
            </a:r>
            <a:r>
              <a:rPr lang="es">
                <a:solidFill>
                  <a:srgbClr val="FFFFFF"/>
                </a:solidFill>
                <a:latin typeface="Roboto Slab Regular"/>
                <a:ea typeface="Roboto Slab Regular"/>
                <a:cs typeface="Roboto Slab Regular"/>
                <a:sym typeface="Roboto Slab Regular"/>
              </a:rPr>
              <a:t> only does the check of no other elif's or if's above it are true</a:t>
            </a:r>
            <a:endParaRPr>
              <a:solidFill>
                <a:srgbClr val="FFFFFF"/>
              </a:solidFill>
              <a:latin typeface="Roboto Slab Regular"/>
              <a:ea typeface="Roboto Slab Regular"/>
              <a:cs typeface="Roboto Slab Regular"/>
              <a:sym typeface="Roboto Slab Regular"/>
            </a:endParaRPr>
          </a:p>
          <a:p>
            <a:pPr indent="-317500" lvl="0" marL="457200" marR="0" rtl="0" algn="l">
              <a:lnSpc>
                <a:spcPct val="150000"/>
              </a:lnSpc>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You can have multiple if statements in a row as well as if statements inside of if statements (nested statements), as well as elif statements, but it is good to know how the program will flow if you use if or elif</a:t>
            </a:r>
            <a:endParaRPr>
              <a:solidFill>
                <a:srgbClr val="FFFFFF"/>
              </a:solidFill>
              <a:latin typeface="Roboto Slab Regular"/>
              <a:ea typeface="Roboto Slab Regular"/>
              <a:cs typeface="Roboto Slab Regular"/>
              <a:sym typeface="Roboto Slab Regular"/>
            </a:endParaRPr>
          </a:p>
        </p:txBody>
      </p:sp>
      <p:sp>
        <p:nvSpPr>
          <p:cNvPr id="454" name="Google Shape;454;p55"/>
          <p:cNvSpPr/>
          <p:nvPr/>
        </p:nvSpPr>
        <p:spPr>
          <a:xfrm>
            <a:off x="315475" y="1385325"/>
            <a:ext cx="8215800" cy="1687200"/>
          </a:xfrm>
          <a:prstGeom prst="rect">
            <a:avLst/>
          </a:prstGeom>
          <a:solidFill>
            <a:srgbClr val="000000"/>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first_var = </a:t>
            </a:r>
            <a:r>
              <a:rPr lang="es" sz="1450">
                <a:solidFill>
                  <a:srgbClr val="FBC02D"/>
                </a:solidFill>
                <a:latin typeface="Roboto Mono"/>
                <a:ea typeface="Roboto Mono"/>
                <a:cs typeface="Roboto Mono"/>
                <a:sym typeface="Roboto Mono"/>
              </a:rPr>
              <a:t>218</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second_var = </a:t>
            </a:r>
            <a:r>
              <a:rPr lang="es" sz="1450">
                <a:solidFill>
                  <a:srgbClr val="FBC02D"/>
                </a:solidFill>
                <a:latin typeface="Roboto Mono"/>
                <a:ea typeface="Roboto Mono"/>
                <a:cs typeface="Roboto Mono"/>
                <a:sym typeface="Roboto Mono"/>
              </a:rPr>
              <a:t>218</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if</a:t>
            </a:r>
            <a:r>
              <a:rPr lang="es" sz="1450">
                <a:solidFill>
                  <a:srgbClr val="ECEFF1"/>
                </a:solidFill>
                <a:latin typeface="Roboto Mono"/>
                <a:ea typeface="Roboto Mono"/>
                <a:cs typeface="Roboto Mono"/>
                <a:sym typeface="Roboto Mono"/>
              </a:rPr>
              <a:t> first_var &gt; second_var:</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  print(</a:t>
            </a:r>
            <a:r>
              <a:rPr lang="es" sz="1450">
                <a:solidFill>
                  <a:srgbClr val="9CCC65"/>
                </a:solidFill>
                <a:latin typeface="Roboto Mono"/>
                <a:ea typeface="Roboto Mono"/>
                <a:cs typeface="Roboto Mono"/>
                <a:sym typeface="Roboto Mono"/>
              </a:rPr>
              <a:t>"second variable is greater than first variable"</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elif</a:t>
            </a:r>
            <a:r>
              <a:rPr lang="es" sz="1450">
                <a:solidFill>
                  <a:srgbClr val="ECEFF1"/>
                </a:solidFill>
                <a:latin typeface="Roboto Mono"/>
                <a:ea typeface="Roboto Mono"/>
                <a:cs typeface="Roboto Mono"/>
                <a:sym typeface="Roboto Mono"/>
              </a:rPr>
              <a:t> first_var == second_var:</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450">
                <a:solidFill>
                  <a:srgbClr val="ECEFF1"/>
                </a:solidFill>
                <a:latin typeface="Roboto Mono"/>
                <a:ea typeface="Roboto Mono"/>
                <a:cs typeface="Roboto Mono"/>
                <a:sym typeface="Roboto Mono"/>
              </a:rPr>
              <a:t>  print(</a:t>
            </a:r>
            <a:r>
              <a:rPr lang="es" sz="1450">
                <a:solidFill>
                  <a:srgbClr val="9CCC65"/>
                </a:solidFill>
                <a:latin typeface="Roboto Mono"/>
                <a:ea typeface="Roboto Mono"/>
                <a:cs typeface="Roboto Mono"/>
                <a:sym typeface="Roboto Mono"/>
              </a:rPr>
              <a:t>"both variables are equal!"</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56"/>
          <p:cNvSpPr txBox="1"/>
          <p:nvPr/>
        </p:nvSpPr>
        <p:spPr>
          <a:xfrm>
            <a:off x="0" y="246900"/>
            <a:ext cx="9144000" cy="45126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Roboto Slab"/>
              <a:buChar char="●"/>
            </a:pPr>
            <a:r>
              <a:rPr b="1" lang="es">
                <a:solidFill>
                  <a:srgbClr val="FFFFFF"/>
                </a:solidFill>
                <a:latin typeface="Roboto Slab"/>
                <a:ea typeface="Roboto Slab"/>
                <a:cs typeface="Roboto Slab"/>
                <a:sym typeface="Roboto Slab"/>
              </a:rPr>
              <a:t>Else statement</a:t>
            </a:r>
            <a:endParaRPr b="1">
              <a:solidFill>
                <a:srgbClr val="FFFFFF"/>
              </a:solidFill>
              <a:latin typeface="Roboto Slab"/>
              <a:ea typeface="Roboto Slab"/>
              <a:cs typeface="Roboto Slab"/>
              <a:sym typeface="Roboto Slab"/>
            </a:endParaRPr>
          </a:p>
          <a:p>
            <a:pPr indent="-317500" lvl="1" marL="9144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Catches anything that did not get sorter into the other if or elif statements</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0" lvl="0" marL="91440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317500" lvl="0" marL="4572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You do not have to have else if you have an if statement. </a:t>
            </a:r>
            <a:endParaRPr>
              <a:solidFill>
                <a:srgbClr val="FFFFFF"/>
              </a:solidFill>
              <a:latin typeface="Roboto Slab Regular"/>
              <a:ea typeface="Roboto Slab Regular"/>
              <a:cs typeface="Roboto Slab Regular"/>
              <a:sym typeface="Roboto Slab Regular"/>
            </a:endParaRPr>
          </a:p>
          <a:p>
            <a:pPr indent="0" lvl="0" marL="0" rtl="0" algn="l">
              <a:spcBef>
                <a:spcPts val="0"/>
              </a:spcBef>
              <a:spcAft>
                <a:spcPts val="0"/>
              </a:spcAft>
              <a:buNone/>
            </a:pPr>
            <a:r>
              <a:t/>
            </a:r>
            <a:endParaRPr>
              <a:solidFill>
                <a:srgbClr val="FFFFFF"/>
              </a:solidFill>
              <a:latin typeface="Roboto Slab Regular"/>
              <a:ea typeface="Roboto Slab Regular"/>
              <a:cs typeface="Roboto Slab Regular"/>
              <a:sym typeface="Roboto Slab Regular"/>
            </a:endParaRPr>
          </a:p>
          <a:p>
            <a:pPr indent="-317500" lvl="0" marL="4572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Lastly - </a:t>
            </a:r>
            <a:r>
              <a:rPr b="1" lang="es">
                <a:solidFill>
                  <a:srgbClr val="FFFFFF"/>
                </a:solidFill>
                <a:latin typeface="Roboto Slab"/>
                <a:ea typeface="Roboto Slab"/>
                <a:cs typeface="Roboto Slab"/>
                <a:sym typeface="Roboto Slab"/>
              </a:rPr>
              <a:t>Pass Statement</a:t>
            </a:r>
            <a:endParaRPr b="1">
              <a:solidFill>
                <a:srgbClr val="FFFFFF"/>
              </a:solidFill>
              <a:latin typeface="Roboto Slab"/>
              <a:ea typeface="Roboto Slab"/>
              <a:cs typeface="Roboto Slab"/>
              <a:sym typeface="Roboto Slab"/>
            </a:endParaRPr>
          </a:p>
          <a:p>
            <a:pPr indent="-317500" lvl="1" marL="9144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You can not have an if statement without anything in it, but if you do for some reason want that (like you are testing something), then you can just put a pass in there</a:t>
            </a:r>
            <a:endParaRPr>
              <a:solidFill>
                <a:srgbClr val="FFFFFF"/>
              </a:solidFill>
              <a:latin typeface="Roboto Slab Regular"/>
              <a:ea typeface="Roboto Slab Regular"/>
              <a:cs typeface="Roboto Slab Regular"/>
              <a:sym typeface="Roboto Slab Regular"/>
            </a:endParaRPr>
          </a:p>
          <a:p>
            <a:pPr indent="-317500" lvl="2" marL="1371600" rtl="0" algn="l">
              <a:spcBef>
                <a:spcPts val="0"/>
              </a:spcBef>
              <a:spcAft>
                <a:spcPts val="0"/>
              </a:spcAft>
              <a:buClr>
                <a:srgbClr val="FFFFFF"/>
              </a:buClr>
              <a:buSzPts val="1400"/>
              <a:buFont typeface="Roboto Slab Regular"/>
              <a:buChar char="■"/>
            </a:pPr>
            <a:r>
              <a:rPr lang="es">
                <a:solidFill>
                  <a:srgbClr val="FFFFFF"/>
                </a:solidFill>
                <a:latin typeface="Roboto Slab Regular"/>
                <a:ea typeface="Roboto Slab Regular"/>
                <a:cs typeface="Roboto Slab Regular"/>
                <a:sym typeface="Roboto Slab Regular"/>
              </a:rPr>
              <a:t>With a pass statement, the program will just skip the statement without giving you an error</a:t>
            </a:r>
            <a:endParaRPr>
              <a:solidFill>
                <a:srgbClr val="FFFFFF"/>
              </a:solidFill>
              <a:latin typeface="Roboto Slab Regular"/>
              <a:ea typeface="Roboto Slab Regular"/>
              <a:cs typeface="Roboto Slab Regular"/>
              <a:sym typeface="Roboto Slab Regular"/>
            </a:endParaRPr>
          </a:p>
        </p:txBody>
      </p:sp>
      <p:sp>
        <p:nvSpPr>
          <p:cNvPr id="460" name="Google Shape;460;p56"/>
          <p:cNvSpPr/>
          <p:nvPr/>
        </p:nvSpPr>
        <p:spPr>
          <a:xfrm>
            <a:off x="342900" y="836675"/>
            <a:ext cx="7818000" cy="2016300"/>
          </a:xfrm>
          <a:prstGeom prst="rect">
            <a:avLst/>
          </a:prstGeom>
          <a:solidFill>
            <a:schemeClr val="dk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first_var = </a:t>
            </a:r>
            <a:r>
              <a:rPr lang="es" sz="1450">
                <a:solidFill>
                  <a:srgbClr val="FBC02D"/>
                </a:solidFill>
                <a:latin typeface="Roboto Mono"/>
                <a:ea typeface="Roboto Mono"/>
                <a:cs typeface="Roboto Mono"/>
                <a:sym typeface="Roboto Mono"/>
              </a:rPr>
              <a:t>200</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second_var = </a:t>
            </a:r>
            <a:r>
              <a:rPr lang="es" sz="1450">
                <a:solidFill>
                  <a:srgbClr val="FBC02D"/>
                </a:solidFill>
                <a:latin typeface="Roboto Mono"/>
                <a:ea typeface="Roboto Mono"/>
                <a:cs typeface="Roboto Mono"/>
                <a:sym typeface="Roboto Mono"/>
              </a:rPr>
              <a:t>33</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if</a:t>
            </a:r>
            <a:r>
              <a:rPr lang="es" sz="1450">
                <a:solidFill>
                  <a:srgbClr val="ECEFF1"/>
                </a:solidFill>
                <a:latin typeface="Roboto Mono"/>
                <a:ea typeface="Roboto Mono"/>
                <a:cs typeface="Roboto Mono"/>
                <a:sym typeface="Roboto Mono"/>
              </a:rPr>
              <a:t> second_var &gt; first_var:</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  print(</a:t>
            </a:r>
            <a:r>
              <a:rPr lang="es" sz="1450">
                <a:solidFill>
                  <a:srgbClr val="9CCC65"/>
                </a:solidFill>
                <a:latin typeface="Roboto Mono"/>
                <a:ea typeface="Roboto Mono"/>
                <a:cs typeface="Roboto Mono"/>
                <a:sym typeface="Roboto Mono"/>
              </a:rPr>
              <a:t>"second variable is greater than first variable"</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elif</a:t>
            </a:r>
            <a:r>
              <a:rPr lang="es" sz="1450">
                <a:solidFill>
                  <a:srgbClr val="ECEFF1"/>
                </a:solidFill>
                <a:latin typeface="Roboto Mono"/>
                <a:ea typeface="Roboto Mono"/>
                <a:cs typeface="Roboto Mono"/>
                <a:sym typeface="Roboto Mono"/>
              </a:rPr>
              <a:t> first_var == second_var:</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ECEFF1"/>
                </a:solidFill>
                <a:latin typeface="Roboto Mono"/>
                <a:ea typeface="Roboto Mono"/>
                <a:cs typeface="Roboto Mono"/>
                <a:sym typeface="Roboto Mono"/>
              </a:rPr>
              <a:t>  print(</a:t>
            </a:r>
            <a:r>
              <a:rPr lang="es" sz="1450">
                <a:solidFill>
                  <a:srgbClr val="9CCC65"/>
                </a:solidFill>
                <a:latin typeface="Roboto Mono"/>
                <a:ea typeface="Roboto Mono"/>
                <a:cs typeface="Roboto Mono"/>
                <a:sym typeface="Roboto Mono"/>
              </a:rPr>
              <a:t>"first variable and second variable are equal"</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else</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Clr>
                <a:schemeClr val="dk1"/>
              </a:buClr>
              <a:buSzPts val="1100"/>
              <a:buFont typeface="Arial"/>
              <a:buNone/>
            </a:pPr>
            <a:r>
              <a:rPr lang="es" sz="1450">
                <a:solidFill>
                  <a:srgbClr val="ECEFF1"/>
                </a:solidFill>
                <a:latin typeface="Roboto Mono"/>
                <a:ea typeface="Roboto Mono"/>
                <a:cs typeface="Roboto Mono"/>
                <a:sym typeface="Roboto Mono"/>
              </a:rPr>
              <a:t>  print(</a:t>
            </a:r>
            <a:r>
              <a:rPr lang="es" sz="1450">
                <a:solidFill>
                  <a:srgbClr val="9CCC65"/>
                </a:solidFill>
                <a:latin typeface="Roboto Mono"/>
                <a:ea typeface="Roboto Mono"/>
                <a:cs typeface="Roboto Mono"/>
                <a:sym typeface="Roboto Mono"/>
              </a:rPr>
              <a:t>"first variable is greater than second variable"</a:t>
            </a:r>
            <a:r>
              <a:rPr lang="es" sz="1450">
                <a:solidFill>
                  <a:srgbClr val="ECEFF1"/>
                </a:solidFill>
                <a:latin typeface="Roboto Mono"/>
                <a:ea typeface="Roboto Mono"/>
                <a:cs typeface="Roboto Mono"/>
                <a:sym typeface="Roboto Mono"/>
              </a:rPr>
              <a:t>)</a:t>
            </a:r>
            <a:endParaRPr sz="1450">
              <a:solidFill>
                <a:srgbClr val="ECEFF1"/>
              </a:solidFill>
              <a:latin typeface="Roboto Mono"/>
              <a:ea typeface="Roboto Mono"/>
              <a:cs typeface="Roboto Mono"/>
              <a:sym typeface="Roboto Mono"/>
            </a:endParaRPr>
          </a:p>
        </p:txBody>
      </p:sp>
      <p:sp>
        <p:nvSpPr>
          <p:cNvPr id="461" name="Google Shape;461;p56"/>
          <p:cNvSpPr/>
          <p:nvPr/>
        </p:nvSpPr>
        <p:spPr>
          <a:xfrm>
            <a:off x="343000" y="4389125"/>
            <a:ext cx="7818000" cy="672000"/>
          </a:xfrm>
          <a:prstGeom prst="rect">
            <a:avLst/>
          </a:prstGeom>
          <a:solidFill>
            <a:schemeClr val="dk1"/>
          </a:solidFill>
          <a:ln cap="flat" cmpd="sng" w="2857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s" sz="1450">
                <a:solidFill>
                  <a:srgbClr val="4DD0E1"/>
                </a:solidFill>
                <a:latin typeface="Roboto Mono"/>
                <a:ea typeface="Roboto Mono"/>
                <a:cs typeface="Roboto Mono"/>
                <a:sym typeface="Roboto Mono"/>
              </a:rPr>
              <a:t>if</a:t>
            </a:r>
            <a:r>
              <a:rPr lang="es" sz="1450">
                <a:solidFill>
                  <a:srgbClr val="ECEFF1"/>
                </a:solidFill>
                <a:latin typeface="Roboto Mono"/>
                <a:ea typeface="Roboto Mono"/>
                <a:cs typeface="Roboto Mono"/>
                <a:sym typeface="Roboto Mono"/>
              </a:rPr>
              <a:t> second_var &gt; first_var:</a:t>
            </a:r>
            <a:endParaRPr sz="1450">
              <a:solidFill>
                <a:srgbClr val="ECEFF1"/>
              </a:solidFill>
              <a:latin typeface="Roboto Mono"/>
              <a:ea typeface="Roboto Mono"/>
              <a:cs typeface="Roboto Mono"/>
              <a:sym typeface="Roboto Mono"/>
            </a:endParaRPr>
          </a:p>
          <a:p>
            <a:pPr indent="0" lvl="0" marL="0" rtl="0" algn="l">
              <a:lnSpc>
                <a:spcPct val="147413"/>
              </a:lnSpc>
              <a:spcBef>
                <a:spcPts val="0"/>
              </a:spcBef>
              <a:spcAft>
                <a:spcPts val="0"/>
              </a:spcAft>
              <a:buNone/>
            </a:pPr>
            <a:r>
              <a:rPr lang="es" sz="1450">
                <a:solidFill>
                  <a:srgbClr val="ECEFF1"/>
                </a:solidFill>
                <a:latin typeface="Roboto Mono"/>
                <a:ea typeface="Roboto Mono"/>
                <a:cs typeface="Roboto Mono"/>
                <a:sym typeface="Roboto Mono"/>
              </a:rPr>
              <a:t>    </a:t>
            </a:r>
            <a:r>
              <a:rPr lang="es" sz="1450">
                <a:solidFill>
                  <a:srgbClr val="4DD0E1"/>
                </a:solidFill>
                <a:latin typeface="Roboto Mono"/>
                <a:ea typeface="Roboto Mono"/>
                <a:cs typeface="Roboto Mono"/>
                <a:sym typeface="Roboto Mono"/>
              </a:rPr>
              <a:t>pass</a:t>
            </a:r>
            <a:endParaRPr>
              <a:solidFill>
                <a:srgbClr val="4DD0E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57"/>
          <p:cNvSpPr txBox="1"/>
          <p:nvPr>
            <p:ph type="ctrTitle"/>
          </p:nvPr>
        </p:nvSpPr>
        <p:spPr>
          <a:xfrm>
            <a:off x="316126" y="2446475"/>
            <a:ext cx="6935400" cy="46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r">
              <a:spcBef>
                <a:spcPts val="0"/>
              </a:spcBef>
              <a:spcAft>
                <a:spcPts val="0"/>
              </a:spcAft>
              <a:buNone/>
            </a:pPr>
            <a:r>
              <a:rPr lang="es" sz="1800">
                <a:solidFill>
                  <a:schemeClr val="lt1"/>
                </a:solidFill>
              </a:rPr>
              <a:t>Practice with Conditionals</a:t>
            </a:r>
            <a:endParaRPr/>
          </a:p>
        </p:txBody>
      </p:sp>
      <p:sp>
        <p:nvSpPr>
          <p:cNvPr id="467" name="Google Shape;467;p57"/>
          <p:cNvSpPr txBox="1"/>
          <p:nvPr>
            <p:ph idx="2" type="title"/>
          </p:nvPr>
        </p:nvSpPr>
        <p:spPr>
          <a:xfrm>
            <a:off x="6020362" y="1903219"/>
            <a:ext cx="12306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02</a:t>
            </a:r>
            <a:endParaRPr/>
          </a:p>
        </p:txBody>
      </p:sp>
      <p:sp>
        <p:nvSpPr>
          <p:cNvPr id="468" name="Google Shape;468;p57"/>
          <p:cNvSpPr txBox="1"/>
          <p:nvPr>
            <p:ph idx="1" type="subTitle"/>
          </p:nvPr>
        </p:nvSpPr>
        <p:spPr>
          <a:xfrm>
            <a:off x="4596231" y="2827388"/>
            <a:ext cx="26553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a:t>As you can see, conditionals are extremely, extremely useful. Let’s start </a:t>
            </a:r>
            <a:r>
              <a:rPr lang="es"/>
              <a:t>practicing</a:t>
            </a:r>
            <a:r>
              <a:rPr lang="es"/>
              <a:t> with them!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ata Waves by Slidesgo">
  <a:themeElements>
    <a:clrScheme name="Simple Light">
      <a:dk1>
        <a:srgbClr val="242637"/>
      </a:dk1>
      <a:lt1>
        <a:srgbClr val="FFFFFF"/>
      </a:lt1>
      <a:dk2>
        <a:srgbClr val="242637"/>
      </a:dk2>
      <a:lt2>
        <a:srgbClr val="FFFFFF"/>
      </a:lt2>
      <a:accent1>
        <a:srgbClr val="33364F"/>
      </a:accent1>
      <a:accent2>
        <a:srgbClr val="9C1B40"/>
      </a:accent2>
      <a:accent3>
        <a:srgbClr val="999999"/>
      </a:accent3>
      <a:accent4>
        <a:srgbClr val="242637"/>
      </a:accent4>
      <a:accent5>
        <a:srgbClr val="242637"/>
      </a:accent5>
      <a:accent6>
        <a:srgbClr val="242637"/>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ata Wave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